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theme/theme3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4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5" r:id="rId1"/>
    <p:sldMasterId id="2147483777" r:id="rId2"/>
    <p:sldMasterId id="2147483823" r:id="rId3"/>
    <p:sldMasterId id="2147483851" r:id="rId4"/>
    <p:sldMasterId id="2147483876" r:id="rId5"/>
  </p:sldMasterIdLst>
  <p:notesMasterIdLst>
    <p:notesMasterId r:id="rId33"/>
  </p:notesMasterIdLst>
  <p:handoutMasterIdLst>
    <p:handoutMasterId r:id="rId34"/>
  </p:handoutMasterIdLst>
  <p:sldIdLst>
    <p:sldId id="524" r:id="rId6"/>
    <p:sldId id="475" r:id="rId7"/>
    <p:sldId id="539" r:id="rId8"/>
    <p:sldId id="547" r:id="rId9"/>
    <p:sldId id="525" r:id="rId10"/>
    <p:sldId id="546" r:id="rId11"/>
    <p:sldId id="548" r:id="rId12"/>
    <p:sldId id="526" r:id="rId13"/>
    <p:sldId id="527" r:id="rId14"/>
    <p:sldId id="528" r:id="rId15"/>
    <p:sldId id="531" r:id="rId16"/>
    <p:sldId id="532" r:id="rId17"/>
    <p:sldId id="530" r:id="rId18"/>
    <p:sldId id="533" r:id="rId19"/>
    <p:sldId id="534" r:id="rId20"/>
    <p:sldId id="535" r:id="rId21"/>
    <p:sldId id="536" r:id="rId22"/>
    <p:sldId id="537" r:id="rId23"/>
    <p:sldId id="477" r:id="rId24"/>
    <p:sldId id="549" r:id="rId25"/>
    <p:sldId id="541" r:id="rId26"/>
    <p:sldId id="542" r:id="rId27"/>
    <p:sldId id="543" r:id="rId28"/>
    <p:sldId id="544" r:id="rId29"/>
    <p:sldId id="545" r:id="rId30"/>
    <p:sldId id="258" r:id="rId31"/>
    <p:sldId id="393" r:id="rId32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B85B9"/>
    <a:srgbClr val="009E60"/>
    <a:srgbClr val="000000"/>
    <a:srgbClr val="366DAE"/>
    <a:srgbClr val="4055A4"/>
    <a:srgbClr val="3965A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661" autoAdjust="0"/>
    <p:restoredTop sz="90754" autoAdjust="0"/>
  </p:normalViewPr>
  <p:slideViewPr>
    <p:cSldViewPr>
      <p:cViewPr varScale="1">
        <p:scale>
          <a:sx n="137" d="100"/>
          <a:sy n="137" d="100"/>
        </p:scale>
        <p:origin x="576" y="96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>
      <p:cViewPr varScale="1">
        <p:scale>
          <a:sx n="81" d="100"/>
          <a:sy n="81" d="100"/>
        </p:scale>
        <p:origin x="205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6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518F83-766C-4C04-A6E3-056EEC5355A5}" type="datetimeFigureOut">
              <a:rPr lang="de-AT" smtClean="0"/>
              <a:t>18.04.2018</a:t>
            </a:fld>
            <a:endParaRPr lang="de-A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A02858-0D92-410B-AE6A-9BCC5B90E7F6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2380341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D2A054-6DE9-41F4-8BA4-4E42C1A32E6F}" type="datetimeFigureOut">
              <a:rPr lang="en-US" smtClean="0"/>
              <a:t>4/18/2018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BDA4FE-9707-49FF-ABA4-06B5918BEB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6242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there is more than production! There is more we can do throughout the whole</a:t>
            </a:r>
            <a:r>
              <a:rPr lang="en-US" baseline="0" dirty="0"/>
              <a:t> DevOps Toolchain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CC1D293-33BA-4015-8231-228A196F9B07}" type="slidenum">
              <a:rPr kumimoji="0" lang="de-A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de-A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393093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BDA4FE-9707-49FF-ABA4-06B5918BEBC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4775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8.png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losing slide_dark"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</a:schemeClr>
                </a:solidFill>
              </a:defRPr>
            </a:lvl1pPr>
          </a:lstStyle>
          <a:p>
            <a:endParaRPr lang="en-US" dirty="0">
              <a:solidFill>
                <a:srgbClr val="FFFFFF">
                  <a:lumMod val="85000"/>
                </a:srgbClr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61E82BE-B626-4EB2-8898-B03C44A2E9A4}" type="slidenum">
              <a:rPr lang="en-US" smtClean="0">
                <a:solidFill>
                  <a:srgbClr val="FFFFFF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FFFFFF">
                  <a:tint val="75000"/>
                </a:srgb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1273" y="2071966"/>
            <a:ext cx="5881454" cy="1045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7449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tart_slide">
    <p:bg>
      <p:bgPr>
        <a:solidFill>
          <a:srgbClr val="008C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31" y="1"/>
            <a:ext cx="9135539" cy="5143499"/>
          </a:xfrm>
          <a:prstGeom prst="rect">
            <a:avLst/>
          </a:prstGeom>
        </p:spPr>
      </p:pic>
      <p:sp>
        <p:nvSpPr>
          <p:cNvPr id="2" name="TextBox 1"/>
          <p:cNvSpPr txBox="1"/>
          <p:nvPr userDrawn="1"/>
        </p:nvSpPr>
        <p:spPr>
          <a:xfrm>
            <a:off x="4229100" y="3238500"/>
            <a:ext cx="685800" cy="6858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>
              <a:lnSpc>
                <a:spcPct val="120000"/>
              </a:lnSpc>
            </a:pPr>
            <a:endParaRPr lang="en-US" sz="135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grpSp>
        <p:nvGrpSpPr>
          <p:cNvPr id="145" name="Group 144"/>
          <p:cNvGrpSpPr/>
          <p:nvPr userDrawn="1"/>
        </p:nvGrpSpPr>
        <p:grpSpPr>
          <a:xfrm>
            <a:off x="4230" y="4951075"/>
            <a:ext cx="9150382" cy="192425"/>
            <a:chOff x="1" y="6601683"/>
            <a:chExt cx="12200509" cy="256566"/>
          </a:xfrm>
        </p:grpSpPr>
        <p:sp>
          <p:nvSpPr>
            <p:cNvPr id="146" name="Rectangle 145"/>
            <p:cNvSpPr>
              <a:spLocks/>
            </p:cNvSpPr>
            <p:nvPr userDrawn="1"/>
          </p:nvSpPr>
          <p:spPr>
            <a:xfrm>
              <a:off x="1" y="6601683"/>
              <a:ext cx="12192000" cy="25656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/>
            </a:p>
          </p:txBody>
        </p:sp>
        <p:sp>
          <p:nvSpPr>
            <p:cNvPr id="147" name="TextBox 146"/>
            <p:cNvSpPr txBox="1"/>
            <p:nvPr userDrawn="1"/>
          </p:nvSpPr>
          <p:spPr>
            <a:xfrm>
              <a:off x="9969625" y="6601683"/>
              <a:ext cx="2230885" cy="255600"/>
            </a:xfrm>
            <a:prstGeom prst="rect">
              <a:avLst/>
            </a:prstGeom>
            <a:noFill/>
          </p:spPr>
          <p:txBody>
            <a:bodyPr vert="horz" wrap="none" lIns="0" tIns="36000" rIns="0" bIns="0" rtlCol="0" anchor="t" anchorCtr="0">
              <a:noAutofit/>
            </a:bodyPr>
            <a:lstStyle/>
            <a:p>
              <a:pPr marL="0" marR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788" b="0" i="0" dirty="0">
                  <a:solidFill>
                    <a:schemeClr val="bg1"/>
                  </a:solidFill>
                  <a:latin typeface="Calibri Light" charset="0"/>
                  <a:ea typeface="Calibri Light" charset="0"/>
                  <a:cs typeface="Calibri Light" charset="0"/>
                </a:rPr>
                <a:t>#Perform2018</a:t>
              </a:r>
            </a:p>
            <a:p>
              <a:endParaRPr lang="en-US" sz="788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pic>
          <p:nvPicPr>
            <p:cNvPr id="148" name="Picture 147"/>
            <p:cNvPicPr>
              <a:picLocks noChangeAspect="1"/>
            </p:cNvPicPr>
            <p:nvPr userDrawn="1"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525" y="6657966"/>
              <a:ext cx="810195" cy="144000"/>
            </a:xfrm>
            <a:prstGeom prst="rect">
              <a:avLst/>
            </a:prstGeom>
          </p:spPr>
        </p:pic>
      </p:grpSp>
      <p:sp>
        <p:nvSpPr>
          <p:cNvPr id="1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340616" y="1267269"/>
            <a:ext cx="5096799" cy="6391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sz="2700" dirty="0"/>
              <a:t>Presentation title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412268" y="930729"/>
            <a:ext cx="5096799" cy="336541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lvl="0"/>
            <a:r>
              <a:rPr lang="en-US" sz="1500" b="1" kern="1200" dirty="0">
                <a:solidFill>
                  <a:schemeClr val="bg2"/>
                </a:solidFill>
                <a:effectLst/>
                <a:latin typeface="+mn-lt"/>
                <a:ea typeface="+mn-ea"/>
                <a:cs typeface="+mn-cs"/>
              </a:rPr>
              <a:t>Enterprise monitoring</a:t>
            </a:r>
          </a:p>
        </p:txBody>
      </p:sp>
      <p:sp>
        <p:nvSpPr>
          <p:cNvPr id="15" name="Picture Placeholder 7"/>
          <p:cNvSpPr>
            <a:spLocks noGrp="1"/>
          </p:cNvSpPr>
          <p:nvPr>
            <p:ph type="pic" sz="quarter" idx="15" hasCustomPrompt="1"/>
          </p:nvPr>
        </p:nvSpPr>
        <p:spPr>
          <a:xfrm>
            <a:off x="7175737" y="3581400"/>
            <a:ext cx="1391841" cy="106441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Company logo</a:t>
            </a:r>
          </a:p>
        </p:txBody>
      </p:sp>
      <p:sp>
        <p:nvSpPr>
          <p:cNvPr id="16" name="Picture Placeholder 9"/>
          <p:cNvSpPr>
            <a:spLocks noGrp="1"/>
          </p:cNvSpPr>
          <p:nvPr>
            <p:ph type="pic" sz="quarter" idx="16" hasCustomPrompt="1"/>
          </p:nvPr>
        </p:nvSpPr>
        <p:spPr>
          <a:xfrm>
            <a:off x="411957" y="3581401"/>
            <a:ext cx="1338369" cy="113731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Presenter photo</a:t>
            </a:r>
          </a:p>
        </p:txBody>
      </p:sp>
    </p:spTree>
    <p:extLst>
      <p:ext uri="{BB962C8B-B14F-4D97-AF65-F5344CB8AC3E}">
        <p14:creationId xmlns:p14="http://schemas.microsoft.com/office/powerpoint/2010/main" val="14100381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8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340616" y="1267269"/>
            <a:ext cx="5096799" cy="6391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sz="2700" dirty="0"/>
              <a:t>Presentation title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412268" y="930729"/>
            <a:ext cx="5096799" cy="336541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lvl="0"/>
            <a:r>
              <a:rPr lang="en-US" sz="1500" b="1" kern="1200" dirty="0">
                <a:solidFill>
                  <a:schemeClr val="bg2"/>
                </a:solidFill>
                <a:effectLst/>
                <a:latin typeface="+mn-lt"/>
                <a:ea typeface="+mn-ea"/>
                <a:cs typeface="+mn-cs"/>
              </a:rPr>
              <a:t>Partner Day</a:t>
            </a:r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5" hasCustomPrompt="1"/>
          </p:nvPr>
        </p:nvSpPr>
        <p:spPr>
          <a:xfrm>
            <a:off x="7175737" y="3581400"/>
            <a:ext cx="1391841" cy="106441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Company logo</a:t>
            </a:r>
          </a:p>
        </p:txBody>
      </p:sp>
      <p:sp>
        <p:nvSpPr>
          <p:cNvPr id="11" name="Picture Placeholder 9"/>
          <p:cNvSpPr>
            <a:spLocks noGrp="1"/>
          </p:cNvSpPr>
          <p:nvPr>
            <p:ph type="pic" sz="quarter" idx="16" hasCustomPrompt="1"/>
          </p:nvPr>
        </p:nvSpPr>
        <p:spPr>
          <a:xfrm>
            <a:off x="411957" y="3581401"/>
            <a:ext cx="1338369" cy="113731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Presenter photo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4230" y="4951075"/>
            <a:ext cx="9150382" cy="192425"/>
            <a:chOff x="1" y="6601683"/>
            <a:chExt cx="12200509" cy="256566"/>
          </a:xfrm>
        </p:grpSpPr>
        <p:sp>
          <p:nvSpPr>
            <p:cNvPr id="12" name="Rectangle 11"/>
            <p:cNvSpPr>
              <a:spLocks/>
            </p:cNvSpPr>
            <p:nvPr userDrawn="1"/>
          </p:nvSpPr>
          <p:spPr>
            <a:xfrm>
              <a:off x="1" y="6601683"/>
              <a:ext cx="12192000" cy="25656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/>
            </a:p>
          </p:txBody>
        </p:sp>
        <p:sp>
          <p:nvSpPr>
            <p:cNvPr id="13" name="TextBox 12"/>
            <p:cNvSpPr txBox="1"/>
            <p:nvPr userDrawn="1"/>
          </p:nvSpPr>
          <p:spPr>
            <a:xfrm>
              <a:off x="9969625" y="6601683"/>
              <a:ext cx="2230885" cy="255600"/>
            </a:xfrm>
            <a:prstGeom prst="rect">
              <a:avLst/>
            </a:prstGeom>
            <a:noFill/>
          </p:spPr>
          <p:txBody>
            <a:bodyPr vert="horz" wrap="none" lIns="0" tIns="36000" rIns="0" bIns="0" rtlCol="0" anchor="t" anchorCtr="0">
              <a:noAutofit/>
            </a:bodyPr>
            <a:lstStyle/>
            <a:p>
              <a:pPr marL="0" marR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788" b="0" i="0" dirty="0">
                  <a:solidFill>
                    <a:schemeClr val="bg1"/>
                  </a:solidFill>
                  <a:latin typeface="Calibri Light" charset="0"/>
                  <a:ea typeface="Calibri Light" charset="0"/>
                  <a:cs typeface="Calibri Light" charset="0"/>
                </a:rPr>
                <a:t>#Perform2018</a:t>
              </a:r>
            </a:p>
            <a:p>
              <a:endParaRPr lang="en-US" sz="788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pic>
          <p:nvPicPr>
            <p:cNvPr id="14" name="Picture 13"/>
            <p:cNvPicPr>
              <a:picLocks noChangeAspect="1"/>
            </p:cNvPicPr>
            <p:nvPr userDrawn="1"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525" y="6657966"/>
              <a:ext cx="810195" cy="144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521228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340616" y="1267269"/>
            <a:ext cx="5096799" cy="6391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sz="2700" dirty="0"/>
              <a:t>Presentation title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412268" y="930729"/>
            <a:ext cx="5096799" cy="336541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lvl="0"/>
            <a:r>
              <a:rPr lang="en-US" sz="1500" b="1" kern="1200" dirty="0">
                <a:solidFill>
                  <a:schemeClr val="bg2"/>
                </a:solidFill>
                <a:effectLst/>
                <a:latin typeface="+mn-lt"/>
                <a:ea typeface="+mn-ea"/>
                <a:cs typeface="+mn-cs"/>
              </a:rPr>
              <a:t>H.O.T. Day</a:t>
            </a:r>
          </a:p>
        </p:txBody>
      </p:sp>
      <p:sp>
        <p:nvSpPr>
          <p:cNvPr id="6" name="Picture Placeholder 7"/>
          <p:cNvSpPr>
            <a:spLocks noGrp="1"/>
          </p:cNvSpPr>
          <p:nvPr>
            <p:ph type="pic" sz="quarter" idx="15" hasCustomPrompt="1"/>
          </p:nvPr>
        </p:nvSpPr>
        <p:spPr>
          <a:xfrm>
            <a:off x="7175737" y="3581400"/>
            <a:ext cx="1391841" cy="106441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Company logo</a:t>
            </a:r>
          </a:p>
        </p:txBody>
      </p:sp>
      <p:sp>
        <p:nvSpPr>
          <p:cNvPr id="7" name="Picture Placeholder 9"/>
          <p:cNvSpPr>
            <a:spLocks noGrp="1"/>
          </p:cNvSpPr>
          <p:nvPr>
            <p:ph type="pic" sz="quarter" idx="16" hasCustomPrompt="1"/>
          </p:nvPr>
        </p:nvSpPr>
        <p:spPr>
          <a:xfrm>
            <a:off x="411957" y="3581401"/>
            <a:ext cx="1338369" cy="113731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Presenter photo</a:t>
            </a:r>
          </a:p>
        </p:txBody>
      </p:sp>
      <p:grpSp>
        <p:nvGrpSpPr>
          <p:cNvPr id="8" name="Group 7"/>
          <p:cNvGrpSpPr/>
          <p:nvPr userDrawn="1"/>
        </p:nvGrpSpPr>
        <p:grpSpPr>
          <a:xfrm>
            <a:off x="4230" y="4951075"/>
            <a:ext cx="9150382" cy="192425"/>
            <a:chOff x="1" y="6601683"/>
            <a:chExt cx="12200509" cy="256566"/>
          </a:xfrm>
        </p:grpSpPr>
        <p:sp>
          <p:nvSpPr>
            <p:cNvPr id="9" name="Rectangle 8"/>
            <p:cNvSpPr>
              <a:spLocks/>
            </p:cNvSpPr>
            <p:nvPr userDrawn="1"/>
          </p:nvSpPr>
          <p:spPr>
            <a:xfrm>
              <a:off x="1" y="6601683"/>
              <a:ext cx="12192000" cy="25656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/>
            </a:p>
          </p:txBody>
        </p:sp>
        <p:sp>
          <p:nvSpPr>
            <p:cNvPr id="10" name="TextBox 9"/>
            <p:cNvSpPr txBox="1"/>
            <p:nvPr userDrawn="1"/>
          </p:nvSpPr>
          <p:spPr>
            <a:xfrm>
              <a:off x="9969625" y="6601683"/>
              <a:ext cx="2230885" cy="255600"/>
            </a:xfrm>
            <a:prstGeom prst="rect">
              <a:avLst/>
            </a:prstGeom>
            <a:noFill/>
          </p:spPr>
          <p:txBody>
            <a:bodyPr vert="horz" wrap="none" lIns="0" tIns="36000" rIns="0" bIns="0" rtlCol="0" anchor="t" anchorCtr="0">
              <a:noAutofit/>
            </a:bodyPr>
            <a:lstStyle/>
            <a:p>
              <a:pPr marL="0" marR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788" b="0" i="0" dirty="0">
                  <a:solidFill>
                    <a:schemeClr val="bg1"/>
                  </a:solidFill>
                  <a:latin typeface="Calibri Light" charset="0"/>
                  <a:ea typeface="Calibri Light" charset="0"/>
                  <a:cs typeface="Calibri Light" charset="0"/>
                </a:rPr>
                <a:t>#Perform2018</a:t>
              </a:r>
            </a:p>
            <a:p>
              <a:endParaRPr lang="en-US" sz="788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pic>
          <p:nvPicPr>
            <p:cNvPr id="11" name="Picture 10"/>
            <p:cNvPicPr>
              <a:picLocks noChangeAspect="1"/>
            </p:cNvPicPr>
            <p:nvPr userDrawn="1"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525" y="6657966"/>
              <a:ext cx="810195" cy="144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653680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grpSp>
        <p:nvGrpSpPr>
          <p:cNvPr id="5" name="Group 4"/>
          <p:cNvGrpSpPr/>
          <p:nvPr userDrawn="1"/>
        </p:nvGrpSpPr>
        <p:grpSpPr>
          <a:xfrm>
            <a:off x="1" y="4951262"/>
            <a:ext cx="9150382" cy="192425"/>
            <a:chOff x="1" y="6601683"/>
            <a:chExt cx="12200509" cy="256566"/>
          </a:xfrm>
        </p:grpSpPr>
        <p:sp>
          <p:nvSpPr>
            <p:cNvPr id="6" name="Rectangle 5"/>
            <p:cNvSpPr>
              <a:spLocks/>
            </p:cNvSpPr>
            <p:nvPr userDrawn="1"/>
          </p:nvSpPr>
          <p:spPr>
            <a:xfrm>
              <a:off x="1" y="6601683"/>
              <a:ext cx="12192000" cy="25656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/>
            </a:p>
          </p:txBody>
        </p:sp>
        <p:sp>
          <p:nvSpPr>
            <p:cNvPr id="7" name="TextBox 6"/>
            <p:cNvSpPr txBox="1"/>
            <p:nvPr userDrawn="1"/>
          </p:nvSpPr>
          <p:spPr>
            <a:xfrm>
              <a:off x="9969625" y="6601683"/>
              <a:ext cx="2230885" cy="255600"/>
            </a:xfrm>
            <a:prstGeom prst="rect">
              <a:avLst/>
            </a:prstGeom>
            <a:noFill/>
          </p:spPr>
          <p:txBody>
            <a:bodyPr vert="horz" wrap="none" lIns="0" tIns="36000" rIns="0" bIns="0" rtlCol="0" anchor="t" anchorCtr="0">
              <a:noAutofit/>
            </a:bodyPr>
            <a:lstStyle/>
            <a:p>
              <a:pPr marL="0" marR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788" b="0" i="0" dirty="0">
                  <a:solidFill>
                    <a:schemeClr val="bg1"/>
                  </a:solidFill>
                  <a:latin typeface="Calibri Light" charset="0"/>
                  <a:ea typeface="Calibri Light" charset="0"/>
                  <a:cs typeface="Calibri Light" charset="0"/>
                </a:rPr>
                <a:t>#Perform2018</a:t>
              </a:r>
            </a:p>
            <a:p>
              <a:endParaRPr lang="en-US" sz="788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525" y="6657966"/>
              <a:ext cx="810195" cy="144000"/>
            </a:xfrm>
            <a:prstGeom prst="rect">
              <a:avLst/>
            </a:prstGeom>
          </p:spPr>
        </p:pic>
      </p:grpSp>
      <p:sp>
        <p:nvSpPr>
          <p:cNvPr id="10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-6383" y="2156033"/>
            <a:ext cx="9150383" cy="63919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sz="2700"/>
              <a:t>Subject slide</a:t>
            </a:r>
            <a:endParaRPr lang="en-US" sz="2700" dirty="0"/>
          </a:p>
        </p:txBody>
      </p:sp>
    </p:spTree>
    <p:extLst>
      <p:ext uri="{BB962C8B-B14F-4D97-AF65-F5344CB8AC3E}">
        <p14:creationId xmlns:p14="http://schemas.microsoft.com/office/powerpoint/2010/main" val="34364314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_empt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67643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_quarter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>
          <a:xfrm>
            <a:off x="2268141" y="1189300"/>
            <a:ext cx="4607719" cy="3662495"/>
            <a:chOff x="2977516" y="297181"/>
            <a:chExt cx="6143625" cy="6129337"/>
          </a:xfrm>
        </p:grpSpPr>
        <p:cxnSp>
          <p:nvCxnSpPr>
            <p:cNvPr id="10" name="Straight Connector 9"/>
            <p:cNvCxnSpPr/>
            <p:nvPr/>
          </p:nvCxnSpPr>
          <p:spPr>
            <a:xfrm>
              <a:off x="2977516" y="297181"/>
              <a:ext cx="0" cy="6129337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6049329" y="297181"/>
              <a:ext cx="0" cy="6129337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9121141" y="297181"/>
              <a:ext cx="0" cy="6129337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itle 1"/>
          <p:cNvSpPr txBox="1">
            <a:spLocks/>
          </p:cNvSpPr>
          <p:nvPr userDrawn="1"/>
        </p:nvSpPr>
        <p:spPr>
          <a:xfrm>
            <a:off x="523875" y="429300"/>
            <a:ext cx="8202216" cy="500995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1800" dirty="0">
                <a:latin typeface="Calibri Light" charset="0"/>
                <a:ea typeface="Calibri Light" charset="0"/>
                <a:cs typeface="Calibri Light" charset="0"/>
              </a:rPr>
              <a:t>Timeline with four quarters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0" y="4540169"/>
            <a:ext cx="2268141" cy="33767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algn="ctr"/>
            <a:r>
              <a:rPr lang="en-US" sz="1500">
                <a:latin typeface="Calibri Light" charset="0"/>
                <a:ea typeface="Calibri Light" charset="0"/>
                <a:cs typeface="Calibri Light" charset="0"/>
              </a:rPr>
              <a:t>First quarter</a:t>
            </a:r>
            <a:endParaRPr lang="en-US" sz="150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2276822" y="4531488"/>
            <a:ext cx="2295177" cy="33767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algn="ctr"/>
            <a:r>
              <a:rPr lang="en-US" sz="1500" dirty="0">
                <a:latin typeface="Calibri Light" charset="0"/>
                <a:ea typeface="Calibri Light" charset="0"/>
                <a:cs typeface="Calibri Light" charset="0"/>
              </a:rPr>
              <a:t>Second quarter</a:t>
            </a:r>
          </a:p>
        </p:txBody>
      </p:sp>
      <p:sp>
        <p:nvSpPr>
          <p:cNvPr id="16" name="TextBox 15"/>
          <p:cNvSpPr txBox="1"/>
          <p:nvPr userDrawn="1"/>
        </p:nvSpPr>
        <p:spPr>
          <a:xfrm>
            <a:off x="4580683" y="4522807"/>
            <a:ext cx="2295177" cy="33767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algn="ctr"/>
            <a:r>
              <a:rPr lang="en-US" sz="1500">
                <a:latin typeface="Calibri Light" charset="0"/>
                <a:ea typeface="Calibri Light" charset="0"/>
                <a:cs typeface="Calibri Light" charset="0"/>
              </a:rPr>
              <a:t>Third quarter</a:t>
            </a:r>
            <a:endParaRPr lang="en-US" sz="150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7" name="TextBox 16"/>
          <p:cNvSpPr txBox="1"/>
          <p:nvPr userDrawn="1"/>
        </p:nvSpPr>
        <p:spPr>
          <a:xfrm>
            <a:off x="6875858" y="4514125"/>
            <a:ext cx="2295177" cy="33767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algn="ctr"/>
            <a:r>
              <a:rPr lang="en-US" sz="1500">
                <a:latin typeface="Calibri Light" charset="0"/>
                <a:ea typeface="Calibri Light" charset="0"/>
                <a:cs typeface="Calibri Light" charset="0"/>
              </a:rPr>
              <a:t>Fourth quarter</a:t>
            </a:r>
            <a:endParaRPr lang="en-US" sz="1500" dirty="0">
              <a:latin typeface="Calibri Light" charset="0"/>
              <a:ea typeface="Calibri Light" charset="0"/>
              <a:cs typeface="Calibr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39292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0_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8"/>
          <p:cNvSpPr>
            <a:spLocks noGrp="1"/>
          </p:cNvSpPr>
          <p:nvPr>
            <p:ph type="title"/>
          </p:nvPr>
        </p:nvSpPr>
        <p:spPr>
          <a:xfrm>
            <a:off x="523874" y="428624"/>
            <a:ext cx="8080774" cy="501720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lnSpc>
                <a:spcPct val="120000"/>
              </a:lnSpc>
              <a:defRPr sz="1800" b="0" i="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Content Placeholder 4"/>
          <p:cNvSpPr>
            <a:spLocks noGrp="1"/>
          </p:cNvSpPr>
          <p:nvPr>
            <p:ph sz="quarter" idx="12"/>
          </p:nvPr>
        </p:nvSpPr>
        <p:spPr>
          <a:xfrm>
            <a:off x="523874" y="1087041"/>
            <a:ext cx="8080774" cy="3431381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15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defRPr sz="135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defRPr sz="135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200">
                <a:latin typeface="Verdana" charset="0"/>
                <a:ea typeface="Verdana" charset="0"/>
                <a:cs typeface="Verdana" charset="0"/>
              </a:defRPr>
            </a:lvl4pPr>
            <a:lvl5pPr>
              <a:defRPr sz="12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40462406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1_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8"/>
          <p:cNvSpPr>
            <a:spLocks noGrp="1"/>
          </p:cNvSpPr>
          <p:nvPr>
            <p:ph type="title"/>
          </p:nvPr>
        </p:nvSpPr>
        <p:spPr>
          <a:xfrm>
            <a:off x="523874" y="428624"/>
            <a:ext cx="8080774" cy="50172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lnSpc>
                <a:spcPct val="120000"/>
              </a:lnSpc>
              <a:defRPr sz="3000" b="0" i="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Content Placeholder 4"/>
          <p:cNvSpPr>
            <a:spLocks noGrp="1"/>
          </p:cNvSpPr>
          <p:nvPr>
            <p:ph sz="quarter" idx="12"/>
          </p:nvPr>
        </p:nvSpPr>
        <p:spPr>
          <a:xfrm>
            <a:off x="523874" y="1087041"/>
            <a:ext cx="8080774" cy="3431381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15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defRPr sz="135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defRPr sz="135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200">
                <a:latin typeface="Verdana" charset="0"/>
                <a:ea typeface="Verdana" charset="0"/>
                <a:cs typeface="Verdana" charset="0"/>
              </a:defRPr>
            </a:lvl4pPr>
            <a:lvl5pPr>
              <a:defRPr sz="12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83392315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/50_device_fram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 userDrawn="1"/>
        </p:nvGrpSpPr>
        <p:grpSpPr>
          <a:xfrm>
            <a:off x="4909850" y="534032"/>
            <a:ext cx="3853965" cy="2345531"/>
            <a:chOff x="1448280" y="1775160"/>
            <a:chExt cx="7181639" cy="4370759"/>
          </a:xfrm>
        </p:grpSpPr>
        <p:sp>
          <p:nvSpPr>
            <p:cNvPr id="11" name="Freeform: Shape 2"/>
            <p:cNvSpPr/>
            <p:nvPr/>
          </p:nvSpPr>
          <p:spPr>
            <a:xfrm>
              <a:off x="1998360" y="2096279"/>
              <a:ext cx="6083999" cy="3510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901" h="9751">
                  <a:moveTo>
                    <a:pt x="0" y="0"/>
                  </a:moveTo>
                  <a:lnTo>
                    <a:pt x="16901" y="0"/>
                  </a:lnTo>
                  <a:lnTo>
                    <a:pt x="16901" y="9751"/>
                  </a:lnTo>
                  <a:lnTo>
                    <a:pt x="0" y="9751"/>
                  </a:lnTo>
                  <a:close/>
                </a:path>
              </a:pathLst>
            </a:custGeom>
            <a:solidFill>
              <a:srgbClr val="353535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" name="Freeform: Shape 3"/>
            <p:cNvSpPr/>
            <p:nvPr/>
          </p:nvSpPr>
          <p:spPr>
            <a:xfrm>
              <a:off x="1959120" y="1775160"/>
              <a:ext cx="6161040" cy="4170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115" h="11586">
                  <a:moveTo>
                    <a:pt x="16974" y="0"/>
                  </a:moveTo>
                  <a:lnTo>
                    <a:pt x="138" y="0"/>
                  </a:lnTo>
                  <a:cubicBezTo>
                    <a:pt x="62" y="0"/>
                    <a:pt x="0" y="61"/>
                    <a:pt x="0" y="137"/>
                  </a:cubicBezTo>
                  <a:lnTo>
                    <a:pt x="0" y="11586"/>
                  </a:lnTo>
                  <a:lnTo>
                    <a:pt x="17115" y="11586"/>
                  </a:lnTo>
                  <a:lnTo>
                    <a:pt x="17115" y="137"/>
                  </a:lnTo>
                  <a:cubicBezTo>
                    <a:pt x="17112" y="61"/>
                    <a:pt x="17050" y="0"/>
                    <a:pt x="16974" y="0"/>
                  </a:cubicBezTo>
                  <a:close/>
                  <a:moveTo>
                    <a:pt x="16888" y="10499"/>
                  </a:moveTo>
                  <a:lnTo>
                    <a:pt x="221" y="10499"/>
                  </a:lnTo>
                  <a:lnTo>
                    <a:pt x="221" y="1112"/>
                  </a:lnTo>
                  <a:lnTo>
                    <a:pt x="16888" y="1112"/>
                  </a:lnTo>
                  <a:close/>
                </a:path>
              </a:pathLst>
            </a:custGeom>
            <a:solidFill>
              <a:srgbClr val="353535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" name="Freeform: Shape 4"/>
            <p:cNvSpPr/>
            <p:nvPr/>
          </p:nvSpPr>
          <p:spPr>
            <a:xfrm>
              <a:off x="1505519" y="5926679"/>
              <a:ext cx="7065720" cy="219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628" h="610">
                  <a:moveTo>
                    <a:pt x="19217" y="610"/>
                  </a:moveTo>
                  <a:lnTo>
                    <a:pt x="415" y="610"/>
                  </a:lnTo>
                  <a:cubicBezTo>
                    <a:pt x="184" y="610"/>
                    <a:pt x="0" y="426"/>
                    <a:pt x="0" y="195"/>
                  </a:cubicBezTo>
                  <a:lnTo>
                    <a:pt x="0" y="0"/>
                  </a:lnTo>
                  <a:lnTo>
                    <a:pt x="19628" y="0"/>
                  </a:lnTo>
                  <a:lnTo>
                    <a:pt x="19628" y="195"/>
                  </a:lnTo>
                  <a:cubicBezTo>
                    <a:pt x="19628" y="426"/>
                    <a:pt x="19444" y="610"/>
                    <a:pt x="19217" y="610"/>
                  </a:cubicBez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" name="Freeform: Shape 5"/>
            <p:cNvSpPr/>
            <p:nvPr/>
          </p:nvSpPr>
          <p:spPr>
            <a:xfrm>
              <a:off x="4991400" y="1928519"/>
              <a:ext cx="95760" cy="96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67" h="268">
                  <a:moveTo>
                    <a:pt x="267" y="134"/>
                  </a:moveTo>
                  <a:cubicBezTo>
                    <a:pt x="267" y="158"/>
                    <a:pt x="261" y="179"/>
                    <a:pt x="249" y="201"/>
                  </a:cubicBezTo>
                  <a:cubicBezTo>
                    <a:pt x="236" y="222"/>
                    <a:pt x="221" y="237"/>
                    <a:pt x="200" y="250"/>
                  </a:cubicBezTo>
                  <a:cubicBezTo>
                    <a:pt x="178" y="262"/>
                    <a:pt x="157" y="268"/>
                    <a:pt x="133" y="268"/>
                  </a:cubicBezTo>
                  <a:cubicBezTo>
                    <a:pt x="108" y="268"/>
                    <a:pt x="88" y="262"/>
                    <a:pt x="67" y="250"/>
                  </a:cubicBezTo>
                  <a:cubicBezTo>
                    <a:pt x="45" y="237"/>
                    <a:pt x="30" y="222"/>
                    <a:pt x="18" y="201"/>
                  </a:cubicBezTo>
                  <a:cubicBezTo>
                    <a:pt x="5" y="179"/>
                    <a:pt x="0" y="158"/>
                    <a:pt x="0" y="134"/>
                  </a:cubicBezTo>
                  <a:cubicBezTo>
                    <a:pt x="0" y="109"/>
                    <a:pt x="5" y="88"/>
                    <a:pt x="18" y="67"/>
                  </a:cubicBezTo>
                  <a:cubicBezTo>
                    <a:pt x="31" y="46"/>
                    <a:pt x="45" y="30"/>
                    <a:pt x="67" y="18"/>
                  </a:cubicBezTo>
                  <a:cubicBezTo>
                    <a:pt x="88" y="6"/>
                    <a:pt x="109" y="0"/>
                    <a:pt x="133" y="0"/>
                  </a:cubicBezTo>
                  <a:cubicBezTo>
                    <a:pt x="158" y="0"/>
                    <a:pt x="178" y="6"/>
                    <a:pt x="200" y="18"/>
                  </a:cubicBezTo>
                  <a:cubicBezTo>
                    <a:pt x="221" y="30"/>
                    <a:pt x="236" y="46"/>
                    <a:pt x="249" y="67"/>
                  </a:cubicBezTo>
                  <a:cubicBezTo>
                    <a:pt x="261" y="88"/>
                    <a:pt x="267" y="109"/>
                    <a:pt x="267" y="134"/>
                  </a:cubicBezTo>
                  <a:close/>
                </a:path>
              </a:pathLst>
            </a:custGeom>
            <a:solidFill>
              <a:srgbClr val="454646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" name="Freeform: Shape 6"/>
            <p:cNvSpPr/>
            <p:nvPr/>
          </p:nvSpPr>
          <p:spPr>
            <a:xfrm>
              <a:off x="1448280" y="5926679"/>
              <a:ext cx="7181639" cy="81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950" h="227">
                  <a:moveTo>
                    <a:pt x="19881" y="227"/>
                  </a:moveTo>
                  <a:lnTo>
                    <a:pt x="69" y="227"/>
                  </a:lnTo>
                  <a:cubicBezTo>
                    <a:pt x="29" y="227"/>
                    <a:pt x="0" y="198"/>
                    <a:pt x="0" y="158"/>
                  </a:cubicBezTo>
                  <a:lnTo>
                    <a:pt x="0" y="68"/>
                  </a:lnTo>
                  <a:cubicBezTo>
                    <a:pt x="0" y="28"/>
                    <a:pt x="29" y="0"/>
                    <a:pt x="69" y="0"/>
                  </a:cubicBezTo>
                  <a:lnTo>
                    <a:pt x="19881" y="0"/>
                  </a:lnTo>
                  <a:cubicBezTo>
                    <a:pt x="19921" y="0"/>
                    <a:pt x="19950" y="28"/>
                    <a:pt x="19950" y="68"/>
                  </a:cubicBezTo>
                  <a:lnTo>
                    <a:pt x="19950" y="158"/>
                  </a:lnTo>
                  <a:cubicBezTo>
                    <a:pt x="19950" y="195"/>
                    <a:pt x="19917" y="227"/>
                    <a:pt x="19881" y="227"/>
                  </a:cubicBezTo>
                  <a:close/>
                </a:path>
              </a:pathLst>
            </a:custGeom>
            <a:solidFill>
              <a:srgbClr val="353535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" name="Freeform: Shape 7"/>
            <p:cNvSpPr/>
            <p:nvPr/>
          </p:nvSpPr>
          <p:spPr>
            <a:xfrm>
              <a:off x="4845600" y="5684759"/>
              <a:ext cx="386280" cy="94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74" h="263">
                  <a:moveTo>
                    <a:pt x="1033" y="263"/>
                  </a:moveTo>
                  <a:lnTo>
                    <a:pt x="40" y="263"/>
                  </a:lnTo>
                  <a:cubicBezTo>
                    <a:pt x="18" y="263"/>
                    <a:pt x="0" y="245"/>
                    <a:pt x="0" y="224"/>
                  </a:cubicBezTo>
                  <a:lnTo>
                    <a:pt x="0" y="39"/>
                  </a:lnTo>
                  <a:cubicBezTo>
                    <a:pt x="0" y="18"/>
                    <a:pt x="18" y="0"/>
                    <a:pt x="40" y="0"/>
                  </a:cubicBezTo>
                  <a:lnTo>
                    <a:pt x="1033" y="0"/>
                  </a:lnTo>
                  <a:cubicBezTo>
                    <a:pt x="1055" y="0"/>
                    <a:pt x="1073" y="18"/>
                    <a:pt x="1073" y="39"/>
                  </a:cubicBezTo>
                  <a:lnTo>
                    <a:pt x="1073" y="224"/>
                  </a:lnTo>
                  <a:cubicBezTo>
                    <a:pt x="1077" y="245"/>
                    <a:pt x="1059" y="263"/>
                    <a:pt x="1033" y="263"/>
                  </a:cubicBez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sp>
        <p:nvSpPr>
          <p:cNvPr id="21" name="Title 8"/>
          <p:cNvSpPr>
            <a:spLocks noGrp="1"/>
          </p:cNvSpPr>
          <p:nvPr>
            <p:ph type="title"/>
          </p:nvPr>
        </p:nvSpPr>
        <p:spPr>
          <a:xfrm>
            <a:off x="523874" y="428624"/>
            <a:ext cx="3811059" cy="501720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lnSpc>
                <a:spcPct val="120000"/>
              </a:lnSpc>
              <a:defRPr sz="1800" b="0" i="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Content Placeholder 4"/>
          <p:cNvSpPr>
            <a:spLocks noGrp="1"/>
          </p:cNvSpPr>
          <p:nvPr>
            <p:ph sz="quarter" idx="12"/>
          </p:nvPr>
        </p:nvSpPr>
        <p:spPr>
          <a:xfrm>
            <a:off x="523874" y="1087041"/>
            <a:ext cx="3811059" cy="3431381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15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defRPr sz="135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defRPr sz="135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200">
                <a:latin typeface="Verdana" charset="0"/>
                <a:ea typeface="Verdana" charset="0"/>
                <a:cs typeface="Verdana" charset="0"/>
              </a:defRPr>
            </a:lvl4pPr>
            <a:lvl5pPr>
              <a:defRPr sz="12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3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5314029" y="643479"/>
            <a:ext cx="3038475" cy="192572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20389298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/50_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8"/>
          <p:cNvSpPr>
            <a:spLocks noGrp="1"/>
          </p:cNvSpPr>
          <p:nvPr>
            <p:ph type="title"/>
          </p:nvPr>
        </p:nvSpPr>
        <p:spPr>
          <a:xfrm>
            <a:off x="523875" y="429300"/>
            <a:ext cx="3811059" cy="505660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lnSpc>
                <a:spcPct val="120000"/>
              </a:lnSpc>
              <a:defRPr sz="1800" b="0" i="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4"/>
          <p:cNvSpPr>
            <a:spLocks noGrp="1"/>
          </p:cNvSpPr>
          <p:nvPr>
            <p:ph sz="quarter" idx="12"/>
          </p:nvPr>
        </p:nvSpPr>
        <p:spPr>
          <a:xfrm>
            <a:off x="523874" y="1087041"/>
            <a:ext cx="3811059" cy="3431381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15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defRPr sz="135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defRPr sz="135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200">
                <a:latin typeface="Verdana" charset="0"/>
                <a:ea typeface="Verdana" charset="0"/>
                <a:cs typeface="Verdana" charset="0"/>
              </a:defRPr>
            </a:lvl4pPr>
            <a:lvl5pPr>
              <a:defRPr sz="12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4691724" y="567928"/>
            <a:ext cx="4030266" cy="395049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8425072" y="5003926"/>
            <a:ext cx="901672" cy="66326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25" b="0" i="0" dirty="0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2675740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inTextSlideN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327570"/>
            <a:ext cx="8568951" cy="5682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1000"/>
            </a:lvl1pPr>
          </a:lstStyle>
          <a:p>
            <a:fld id="{361E82BE-B626-4EB2-8898-B03C44A2E9A4}" type="slidenum">
              <a:rPr lang="en-US" smtClean="0">
                <a:solidFill>
                  <a:srgbClr val="383A35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383A35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00"/>
            </a:lvl1pPr>
          </a:lstStyle>
          <a:p>
            <a:endParaRPr lang="en-US" dirty="0">
              <a:solidFill>
                <a:srgbClr val="383A35">
                  <a:lumMod val="40000"/>
                  <a:lumOff val="6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685102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5/25_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5751871" y="1088100"/>
            <a:ext cx="2974220" cy="3433407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15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defRPr sz="135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defRPr sz="135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200">
                <a:latin typeface="Verdana" charset="0"/>
                <a:ea typeface="Verdana" charset="0"/>
                <a:cs typeface="Verdana" charset="0"/>
              </a:defRPr>
            </a:lvl4pPr>
            <a:lvl5pPr>
              <a:defRPr sz="12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Title 8"/>
          <p:cNvSpPr>
            <a:spLocks noGrp="1"/>
          </p:cNvSpPr>
          <p:nvPr>
            <p:ph type="title"/>
          </p:nvPr>
        </p:nvSpPr>
        <p:spPr>
          <a:xfrm>
            <a:off x="523875" y="429301"/>
            <a:ext cx="8202215" cy="500996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lnSpc>
                <a:spcPct val="120000"/>
              </a:lnSpc>
              <a:defRPr sz="1800" b="0" i="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Content Placeholder 4"/>
          <p:cNvSpPr>
            <a:spLocks noGrp="1"/>
          </p:cNvSpPr>
          <p:nvPr>
            <p:ph sz="quarter" idx="12"/>
          </p:nvPr>
        </p:nvSpPr>
        <p:spPr>
          <a:xfrm>
            <a:off x="523874" y="1087041"/>
            <a:ext cx="4978475" cy="3431381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15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defRPr sz="135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defRPr sz="135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200">
                <a:latin typeface="Verdana" charset="0"/>
                <a:ea typeface="Verdana" charset="0"/>
                <a:cs typeface="Verdana" charset="0"/>
              </a:defRPr>
            </a:lvl4pPr>
            <a:lvl5pPr>
              <a:defRPr sz="12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66813574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/75_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523875" y="429300"/>
            <a:ext cx="8202216" cy="500995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lnSpc>
                <a:spcPct val="120000"/>
              </a:lnSpc>
              <a:defRPr sz="1800" b="0" i="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523875" y="1088100"/>
            <a:ext cx="2974220" cy="3433405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15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defRPr sz="135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defRPr sz="135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200">
                <a:latin typeface="Verdana" charset="0"/>
                <a:ea typeface="Verdana" charset="0"/>
                <a:cs typeface="Verdana" charset="0"/>
              </a:defRPr>
            </a:lvl4pPr>
            <a:lvl5pPr>
              <a:defRPr sz="12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Content Placeholder 4"/>
          <p:cNvSpPr>
            <a:spLocks noGrp="1"/>
          </p:cNvSpPr>
          <p:nvPr>
            <p:ph sz="quarter" idx="12"/>
          </p:nvPr>
        </p:nvSpPr>
        <p:spPr>
          <a:xfrm>
            <a:off x="3747616" y="1088100"/>
            <a:ext cx="4978475" cy="3433405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15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defRPr sz="135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defRPr sz="135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200">
                <a:latin typeface="Verdana" charset="0"/>
                <a:ea typeface="Verdana" charset="0"/>
                <a:cs typeface="Verdana" charset="0"/>
              </a:defRPr>
            </a:lvl4pPr>
            <a:lvl5pPr>
              <a:defRPr sz="12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72746029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_slide"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3554361" y="4992477"/>
            <a:ext cx="685800" cy="6858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sz="1350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3130827" y="2852633"/>
            <a:ext cx="2882348" cy="258418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algn="ctr"/>
            <a:r>
              <a:rPr lang="en-US" sz="1200" b="0" i="0" dirty="0" err="1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www.dynatrace.com</a:t>
            </a:r>
            <a:endParaRPr lang="en-US" sz="1200" b="0" i="0" dirty="0">
              <a:solidFill>
                <a:schemeClr val="bg1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30827" y="1978295"/>
            <a:ext cx="2882350" cy="512292"/>
          </a:xfrm>
          <a:prstGeom prst="rect">
            <a:avLst/>
          </a:prstGeom>
        </p:spPr>
      </p:pic>
      <p:sp>
        <p:nvSpPr>
          <p:cNvPr id="2" name="TextBox 1"/>
          <p:cNvSpPr txBox="1"/>
          <p:nvPr userDrawn="1"/>
        </p:nvSpPr>
        <p:spPr>
          <a:xfrm>
            <a:off x="5486400" y="5764696"/>
            <a:ext cx="685800" cy="6858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sz="1350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3" name="TextBox 2"/>
          <p:cNvSpPr txBox="1"/>
          <p:nvPr userDrawn="1"/>
        </p:nvSpPr>
        <p:spPr>
          <a:xfrm>
            <a:off x="6589643" y="-993913"/>
            <a:ext cx="685800" cy="6858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sz="1350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445188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sep">
    <p:bg>
      <p:bgPr>
        <a:solidFill>
          <a:srgbClr val="149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6553200" y="5715000"/>
            <a:ext cx="685800" cy="6858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sz="1350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59" name="Title 1"/>
          <p:cNvSpPr>
            <a:spLocks noGrp="1"/>
          </p:cNvSpPr>
          <p:nvPr>
            <p:ph type="ctrTitle" hasCustomPrompt="1"/>
          </p:nvPr>
        </p:nvSpPr>
        <p:spPr>
          <a:xfrm>
            <a:off x="1471050" y="2169914"/>
            <a:ext cx="6201900" cy="803672"/>
          </a:xfrm>
          <a:prstGeom prst="rect">
            <a:avLst/>
          </a:prstGeom>
        </p:spPr>
        <p:txBody>
          <a:bodyPr lIns="0" tIns="0" rIns="0" bIns="0" anchor="t"/>
          <a:lstStyle>
            <a:lvl1pPr algn="ctr">
              <a:lnSpc>
                <a:spcPct val="120000"/>
              </a:lnSpc>
              <a:defRPr sz="2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915331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_sep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6553200" y="5715000"/>
            <a:ext cx="685800" cy="6858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sz="1350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59" name="Title 1"/>
          <p:cNvSpPr>
            <a:spLocks noGrp="1"/>
          </p:cNvSpPr>
          <p:nvPr>
            <p:ph type="ctrTitle" hasCustomPrompt="1"/>
          </p:nvPr>
        </p:nvSpPr>
        <p:spPr>
          <a:xfrm>
            <a:off x="1471050" y="2169914"/>
            <a:ext cx="6201900" cy="803672"/>
          </a:xfrm>
          <a:prstGeom prst="rect">
            <a:avLst/>
          </a:prstGeom>
        </p:spPr>
        <p:txBody>
          <a:bodyPr lIns="0" tIns="0" rIns="0" bIns="0" anchor="t"/>
          <a:lstStyle>
            <a:lvl1pPr algn="ctr">
              <a:lnSpc>
                <a:spcPct val="120000"/>
              </a:lnSpc>
              <a:defRPr sz="2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469874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sep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6553200" y="5715000"/>
            <a:ext cx="685800" cy="6858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sz="1350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59" name="Title 1"/>
          <p:cNvSpPr>
            <a:spLocks noGrp="1"/>
          </p:cNvSpPr>
          <p:nvPr>
            <p:ph type="ctrTitle" hasCustomPrompt="1"/>
          </p:nvPr>
        </p:nvSpPr>
        <p:spPr>
          <a:xfrm>
            <a:off x="1471050" y="2169914"/>
            <a:ext cx="6201900" cy="803672"/>
          </a:xfrm>
          <a:prstGeom prst="rect">
            <a:avLst/>
          </a:prstGeom>
        </p:spPr>
        <p:txBody>
          <a:bodyPr lIns="0" tIns="0" rIns="0" bIns="0" anchor="t"/>
          <a:lstStyle>
            <a:lvl1pPr algn="ctr">
              <a:lnSpc>
                <a:spcPct val="120000"/>
              </a:lnSpc>
              <a:defRPr sz="2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754285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urquoise_sep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6553200" y="5715000"/>
            <a:ext cx="685800" cy="6858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sz="1350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59" name="Title 1"/>
          <p:cNvSpPr>
            <a:spLocks noGrp="1"/>
          </p:cNvSpPr>
          <p:nvPr>
            <p:ph type="ctrTitle" hasCustomPrompt="1"/>
          </p:nvPr>
        </p:nvSpPr>
        <p:spPr>
          <a:xfrm>
            <a:off x="1471050" y="2169914"/>
            <a:ext cx="6201900" cy="803672"/>
          </a:xfrm>
          <a:prstGeom prst="rect">
            <a:avLst/>
          </a:prstGeom>
        </p:spPr>
        <p:txBody>
          <a:bodyPr lIns="0" tIns="0" rIns="0" bIns="0" anchor="t"/>
          <a:lstStyle>
            <a:lvl1pPr algn="ctr">
              <a:lnSpc>
                <a:spcPct val="120000"/>
              </a:lnSpc>
              <a:defRPr sz="2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626707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start_slide"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35542" cy="5143500"/>
          </a:xfrm>
          <a:prstGeom prst="rect">
            <a:avLst/>
          </a:prstGeom>
        </p:spPr>
      </p:pic>
      <p:sp>
        <p:nvSpPr>
          <p:cNvPr id="3" name="TextBox 2"/>
          <p:cNvSpPr txBox="1"/>
          <p:nvPr userDrawn="1"/>
        </p:nvSpPr>
        <p:spPr>
          <a:xfrm>
            <a:off x="10565606" y="-235744"/>
            <a:ext cx="685800" cy="6858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>
              <a:lnSpc>
                <a:spcPct val="120000"/>
              </a:lnSpc>
            </a:pPr>
            <a:endParaRPr lang="en-US" sz="135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4916385" y="6337300"/>
            <a:ext cx="392813" cy="360379"/>
            <a:chOff x="3273480" y="2144160"/>
            <a:chExt cx="3653639" cy="3351959"/>
          </a:xfrm>
        </p:grpSpPr>
        <p:sp>
          <p:nvSpPr>
            <p:cNvPr id="1656" name="Freeform: Shape 1"/>
            <p:cNvSpPr/>
            <p:nvPr userDrawn="1"/>
          </p:nvSpPr>
          <p:spPr>
            <a:xfrm>
              <a:off x="4151159" y="4982400"/>
              <a:ext cx="968759" cy="51371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692" h="1428">
                  <a:moveTo>
                    <a:pt x="2387" y="53"/>
                  </a:moveTo>
                  <a:cubicBezTo>
                    <a:pt x="2376" y="31"/>
                    <a:pt x="2365" y="20"/>
                    <a:pt x="2353" y="0"/>
                  </a:cubicBezTo>
                  <a:cubicBezTo>
                    <a:pt x="1591" y="578"/>
                    <a:pt x="578" y="1287"/>
                    <a:pt x="0" y="1428"/>
                  </a:cubicBezTo>
                  <a:cubicBezTo>
                    <a:pt x="697" y="1318"/>
                    <a:pt x="1840" y="731"/>
                    <a:pt x="2692" y="251"/>
                  </a:cubicBezTo>
                  <a:cubicBezTo>
                    <a:pt x="2574" y="217"/>
                    <a:pt x="2463" y="152"/>
                    <a:pt x="2387" y="53"/>
                  </a:cubicBezTo>
                  <a:close/>
                </a:path>
              </a:pathLst>
            </a:custGeom>
            <a:solidFill>
              <a:srgbClr val="00499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SimSun" pitchFamily="2"/>
                <a:cs typeface="Lucida Sans" pitchFamily="2"/>
              </a:endParaRPr>
            </a:p>
          </p:txBody>
        </p:sp>
        <p:sp>
          <p:nvSpPr>
            <p:cNvPr id="1657" name="Freeform: Shape 2"/>
            <p:cNvSpPr/>
            <p:nvPr userDrawn="1"/>
          </p:nvSpPr>
          <p:spPr>
            <a:xfrm>
              <a:off x="3273480" y="3562560"/>
              <a:ext cx="638640" cy="851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75" h="2365">
                  <a:moveTo>
                    <a:pt x="1614" y="175"/>
                  </a:moveTo>
                  <a:cubicBezTo>
                    <a:pt x="1571" y="121"/>
                    <a:pt x="1538" y="65"/>
                    <a:pt x="1515" y="0"/>
                  </a:cubicBezTo>
                  <a:cubicBezTo>
                    <a:pt x="928" y="731"/>
                    <a:pt x="197" y="1721"/>
                    <a:pt x="0" y="2365"/>
                  </a:cubicBezTo>
                  <a:cubicBezTo>
                    <a:pt x="228" y="1820"/>
                    <a:pt x="1100" y="948"/>
                    <a:pt x="1775" y="305"/>
                  </a:cubicBezTo>
                  <a:cubicBezTo>
                    <a:pt x="1710" y="274"/>
                    <a:pt x="1656" y="228"/>
                    <a:pt x="1614" y="175"/>
                  </a:cubicBezTo>
                  <a:close/>
                </a:path>
              </a:pathLst>
            </a:custGeom>
            <a:solidFill>
              <a:srgbClr val="00499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SimSun" pitchFamily="2"/>
                <a:cs typeface="Lucida Sans" pitchFamily="2"/>
              </a:endParaRPr>
            </a:p>
          </p:txBody>
        </p:sp>
        <p:sp>
          <p:nvSpPr>
            <p:cNvPr id="1658" name="Freeform: Shape 3"/>
            <p:cNvSpPr/>
            <p:nvPr userDrawn="1"/>
          </p:nvSpPr>
          <p:spPr>
            <a:xfrm>
              <a:off x="4082040" y="3731040"/>
              <a:ext cx="925200" cy="822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71" h="2286">
                  <a:moveTo>
                    <a:pt x="1798" y="0"/>
                  </a:moveTo>
                  <a:cubicBezTo>
                    <a:pt x="1569" y="0"/>
                    <a:pt x="1295" y="110"/>
                    <a:pt x="990" y="359"/>
                  </a:cubicBezTo>
                  <a:cubicBezTo>
                    <a:pt x="370" y="881"/>
                    <a:pt x="76" y="1894"/>
                    <a:pt x="0" y="2286"/>
                  </a:cubicBezTo>
                  <a:cubicBezTo>
                    <a:pt x="415" y="2263"/>
                    <a:pt x="1448" y="2176"/>
                    <a:pt x="2068" y="1643"/>
                  </a:cubicBezTo>
                  <a:cubicBezTo>
                    <a:pt x="2373" y="1380"/>
                    <a:pt x="2526" y="1140"/>
                    <a:pt x="2571" y="912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SimSun" pitchFamily="2"/>
                <a:cs typeface="Lucida Sans" pitchFamily="2"/>
              </a:endParaRPr>
            </a:p>
          </p:txBody>
        </p:sp>
        <p:sp>
          <p:nvSpPr>
            <p:cNvPr id="1659" name="Freeform: Shape 4"/>
            <p:cNvSpPr/>
            <p:nvPr userDrawn="1"/>
          </p:nvSpPr>
          <p:spPr>
            <a:xfrm>
              <a:off x="4340160" y="3804840"/>
              <a:ext cx="596160" cy="529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57" h="1471">
                  <a:moveTo>
                    <a:pt x="1253" y="13"/>
                  </a:moveTo>
                  <a:cubicBezTo>
                    <a:pt x="1089" y="-30"/>
                    <a:pt x="883" y="35"/>
                    <a:pt x="632" y="230"/>
                  </a:cubicBezTo>
                  <a:cubicBezTo>
                    <a:pt x="228" y="568"/>
                    <a:pt x="45" y="1209"/>
                    <a:pt x="0" y="1471"/>
                  </a:cubicBezTo>
                  <a:cubicBezTo>
                    <a:pt x="262" y="1460"/>
                    <a:pt x="925" y="1395"/>
                    <a:pt x="1329" y="1068"/>
                  </a:cubicBezTo>
                  <a:cubicBezTo>
                    <a:pt x="1569" y="862"/>
                    <a:pt x="1668" y="664"/>
                    <a:pt x="1656" y="501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SimSun" pitchFamily="2"/>
                <a:cs typeface="Lucida Sans" pitchFamily="2"/>
              </a:endParaRPr>
            </a:p>
          </p:txBody>
        </p:sp>
        <p:sp>
          <p:nvSpPr>
            <p:cNvPr id="1660" name="Freeform: Shape 5"/>
            <p:cNvSpPr/>
            <p:nvPr userDrawn="1"/>
          </p:nvSpPr>
          <p:spPr>
            <a:xfrm>
              <a:off x="4519800" y="3834360"/>
              <a:ext cx="392040" cy="347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90" h="966">
                  <a:moveTo>
                    <a:pt x="819" y="7"/>
                  </a:moveTo>
                  <a:cubicBezTo>
                    <a:pt x="709" y="-16"/>
                    <a:pt x="579" y="18"/>
                    <a:pt x="415" y="148"/>
                  </a:cubicBezTo>
                  <a:cubicBezTo>
                    <a:pt x="153" y="365"/>
                    <a:pt x="34" y="791"/>
                    <a:pt x="0" y="966"/>
                  </a:cubicBezTo>
                  <a:cubicBezTo>
                    <a:pt x="175" y="955"/>
                    <a:pt x="610" y="924"/>
                    <a:pt x="872" y="692"/>
                  </a:cubicBezTo>
                  <a:cubicBezTo>
                    <a:pt x="1025" y="563"/>
                    <a:pt x="1090" y="430"/>
                    <a:pt x="1090" y="323"/>
                  </a:cubicBezTo>
                  <a:close/>
                </a:path>
              </a:pathLst>
            </a:custGeom>
            <a:solidFill>
              <a:srgbClr val="00499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SimSun" pitchFamily="2"/>
                <a:cs typeface="Lucida Sans" pitchFamily="2"/>
              </a:endParaRPr>
            </a:p>
          </p:txBody>
        </p:sp>
        <p:sp>
          <p:nvSpPr>
            <p:cNvPr id="1661" name="Freeform: Shape 6"/>
            <p:cNvSpPr/>
            <p:nvPr userDrawn="1"/>
          </p:nvSpPr>
          <p:spPr>
            <a:xfrm>
              <a:off x="4654080" y="2150640"/>
              <a:ext cx="2273039" cy="20231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315" h="5621">
                  <a:moveTo>
                    <a:pt x="1230" y="5621"/>
                  </a:moveTo>
                  <a:cubicBezTo>
                    <a:pt x="2068" y="5598"/>
                    <a:pt x="3222" y="5228"/>
                    <a:pt x="4258" y="4368"/>
                  </a:cubicBezTo>
                  <a:cubicBezTo>
                    <a:pt x="5936" y="2951"/>
                    <a:pt x="6577" y="620"/>
                    <a:pt x="6218" y="194"/>
                  </a:cubicBezTo>
                  <a:cubicBezTo>
                    <a:pt x="5860" y="-232"/>
                    <a:pt x="3451" y="-12"/>
                    <a:pt x="1763" y="1405"/>
                  </a:cubicBezTo>
                  <a:cubicBezTo>
                    <a:pt x="739" y="2265"/>
                    <a:pt x="172" y="3343"/>
                    <a:pt x="0" y="4162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SimSun" pitchFamily="2"/>
                <a:cs typeface="Lucida Sans" pitchFamily="2"/>
              </a:endParaRPr>
            </a:p>
          </p:txBody>
        </p:sp>
        <p:sp>
          <p:nvSpPr>
            <p:cNvPr id="1662" name="Freeform: Shape 7"/>
            <p:cNvSpPr/>
            <p:nvPr userDrawn="1"/>
          </p:nvSpPr>
          <p:spPr>
            <a:xfrm>
              <a:off x="4570920" y="3459600"/>
              <a:ext cx="801720" cy="69443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28" h="1930">
                  <a:moveTo>
                    <a:pt x="36" y="1831"/>
                  </a:moveTo>
                  <a:lnTo>
                    <a:pt x="70" y="1874"/>
                  </a:lnTo>
                  <a:cubicBezTo>
                    <a:pt x="123" y="1938"/>
                    <a:pt x="211" y="1950"/>
                    <a:pt x="276" y="1896"/>
                  </a:cubicBezTo>
                  <a:lnTo>
                    <a:pt x="2172" y="305"/>
                  </a:lnTo>
                  <a:cubicBezTo>
                    <a:pt x="2237" y="251"/>
                    <a:pt x="2248" y="164"/>
                    <a:pt x="2195" y="99"/>
                  </a:cubicBezTo>
                  <a:lnTo>
                    <a:pt x="2161" y="56"/>
                  </a:lnTo>
                  <a:cubicBezTo>
                    <a:pt x="2107" y="-9"/>
                    <a:pt x="2020" y="-20"/>
                    <a:pt x="1955" y="34"/>
                  </a:cubicBezTo>
                  <a:lnTo>
                    <a:pt x="59" y="1625"/>
                  </a:lnTo>
                  <a:cubicBezTo>
                    <a:pt x="-9" y="1679"/>
                    <a:pt x="-20" y="1766"/>
                    <a:pt x="36" y="1831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SimSun" pitchFamily="2"/>
                <a:cs typeface="Lucida Sans" pitchFamily="2"/>
              </a:endParaRPr>
            </a:p>
          </p:txBody>
        </p:sp>
        <p:sp>
          <p:nvSpPr>
            <p:cNvPr id="1663" name="Freeform: Shape 8"/>
            <p:cNvSpPr/>
            <p:nvPr userDrawn="1"/>
          </p:nvSpPr>
          <p:spPr>
            <a:xfrm>
              <a:off x="6061680" y="2144160"/>
              <a:ext cx="865080" cy="8805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04" h="2447">
                  <a:moveTo>
                    <a:pt x="0" y="257"/>
                  </a:moveTo>
                  <a:cubicBezTo>
                    <a:pt x="65" y="692"/>
                    <a:pt x="282" y="1160"/>
                    <a:pt x="632" y="1586"/>
                  </a:cubicBezTo>
                  <a:cubicBezTo>
                    <a:pt x="991" y="2013"/>
                    <a:pt x="1428" y="2317"/>
                    <a:pt x="1851" y="2447"/>
                  </a:cubicBezTo>
                  <a:cubicBezTo>
                    <a:pt x="2373" y="1411"/>
                    <a:pt x="2525" y="455"/>
                    <a:pt x="2308" y="192"/>
                  </a:cubicBezTo>
                  <a:cubicBezTo>
                    <a:pt x="2090" y="-70"/>
                    <a:pt x="1112" y="-78"/>
                    <a:pt x="0" y="257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SimSun" pitchFamily="2"/>
                <a:cs typeface="Lucida Sans" pitchFamily="2"/>
              </a:endParaRPr>
            </a:p>
          </p:txBody>
        </p:sp>
        <p:sp>
          <p:nvSpPr>
            <p:cNvPr id="1664" name="Freeform: Shape 9"/>
            <p:cNvSpPr/>
            <p:nvPr userDrawn="1"/>
          </p:nvSpPr>
          <p:spPr>
            <a:xfrm>
              <a:off x="4033439" y="2966039"/>
              <a:ext cx="894600" cy="678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86" h="1885">
                  <a:moveTo>
                    <a:pt x="1506" y="0"/>
                  </a:moveTo>
                  <a:cubicBezTo>
                    <a:pt x="962" y="0"/>
                    <a:pt x="451" y="393"/>
                    <a:pt x="189" y="762"/>
                  </a:cubicBezTo>
                  <a:cubicBezTo>
                    <a:pt x="-6" y="1036"/>
                    <a:pt x="-51" y="1361"/>
                    <a:pt x="59" y="1493"/>
                  </a:cubicBezTo>
                  <a:cubicBezTo>
                    <a:pt x="253" y="1722"/>
                    <a:pt x="527" y="1318"/>
                    <a:pt x="1038" y="1440"/>
                  </a:cubicBezTo>
                  <a:cubicBezTo>
                    <a:pt x="1506" y="1550"/>
                    <a:pt x="1735" y="1885"/>
                    <a:pt x="1735" y="1885"/>
                  </a:cubicBezTo>
                  <a:cubicBezTo>
                    <a:pt x="1834" y="1394"/>
                    <a:pt x="2085" y="807"/>
                    <a:pt x="2486" y="229"/>
                  </a:cubicBezTo>
                  <a:cubicBezTo>
                    <a:pt x="2257" y="122"/>
                    <a:pt x="1921" y="0"/>
                    <a:pt x="1506" y="0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SimSun" pitchFamily="2"/>
                <a:cs typeface="Lucida Sans" pitchFamily="2"/>
              </a:endParaRPr>
            </a:p>
          </p:txBody>
        </p:sp>
        <p:sp>
          <p:nvSpPr>
            <p:cNvPr id="1665" name="Freeform: Shape 10"/>
            <p:cNvSpPr/>
            <p:nvPr userDrawn="1"/>
          </p:nvSpPr>
          <p:spPr>
            <a:xfrm>
              <a:off x="5096520" y="4013279"/>
              <a:ext cx="664200" cy="816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46" h="2268">
                  <a:moveTo>
                    <a:pt x="0" y="446"/>
                  </a:moveTo>
                  <a:cubicBezTo>
                    <a:pt x="0" y="446"/>
                    <a:pt x="294" y="728"/>
                    <a:pt x="316" y="1208"/>
                  </a:cubicBezTo>
                  <a:cubicBezTo>
                    <a:pt x="339" y="1730"/>
                    <a:pt x="-99" y="1938"/>
                    <a:pt x="88" y="2167"/>
                  </a:cubicBezTo>
                  <a:cubicBezTo>
                    <a:pt x="198" y="2297"/>
                    <a:pt x="522" y="2308"/>
                    <a:pt x="830" y="2167"/>
                  </a:cubicBezTo>
                  <a:cubicBezTo>
                    <a:pt x="1233" y="1972"/>
                    <a:pt x="1713" y="1535"/>
                    <a:pt x="1809" y="1002"/>
                  </a:cubicBezTo>
                  <a:cubicBezTo>
                    <a:pt x="1885" y="587"/>
                    <a:pt x="1832" y="240"/>
                    <a:pt x="1755" y="0"/>
                  </a:cubicBezTo>
                  <a:cubicBezTo>
                    <a:pt x="1123" y="285"/>
                    <a:pt x="502" y="426"/>
                    <a:pt x="0" y="446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SimSun" pitchFamily="2"/>
                <a:cs typeface="Lucida Sans" pitchFamily="2"/>
              </a:endParaRPr>
            </a:p>
          </p:txBody>
        </p:sp>
      </p:grpSp>
      <p:sp>
        <p:nvSpPr>
          <p:cNvPr id="7" name="TextBox 6"/>
          <p:cNvSpPr txBox="1"/>
          <p:nvPr userDrawn="1"/>
        </p:nvSpPr>
        <p:spPr>
          <a:xfrm>
            <a:off x="3632251" y="1835038"/>
            <a:ext cx="2075760" cy="649707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en-US" sz="240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Thank</a:t>
            </a:r>
            <a:r>
              <a:rPr lang="en-US" sz="2400" baseline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 you</a:t>
            </a:r>
            <a:endParaRPr lang="en-US" sz="2400" dirty="0">
              <a:solidFill>
                <a:schemeClr val="bg1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874" name="Picture 873"/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03716" y="4683035"/>
            <a:ext cx="1391211" cy="247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301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3.7037E-7 L 0.49571 -0.70486 " pathEditMode="relative" rAng="0" ptsTypes="AA">
                                      <p:cBhvr>
                                        <p:cTn id="6" dur="14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779" y="-3525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14000" fill="hold"/>
                                        <p:tgtEl>
                                          <p:spTgt spid="13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9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rowser Window on OS Desktop_Call-ou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2" name="macOS-Sierra-Wallpaper-Macbook-Wallpaper.jpg" descr="macOS-Sierra-Wallpaper-Macbook-Wallpaper.jpg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-13888" y="0"/>
            <a:ext cx="9171775" cy="5143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623" name="Safari_chrome.png" descr="Safari_chrome.png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-37147" y="62124"/>
            <a:ext cx="9218294" cy="5283200"/>
          </a:xfrm>
          <a:prstGeom prst="rect">
            <a:avLst/>
          </a:prstGeom>
          <a:ln w="12700">
            <a:miter lim="400000"/>
          </a:ln>
        </p:spPr>
      </p:pic>
      <p:sp>
        <p:nvSpPr>
          <p:cNvPr id="624" name="Image"/>
          <p:cNvSpPr>
            <a:spLocks noGrp="1"/>
          </p:cNvSpPr>
          <p:nvPr>
            <p:ph type="pic" idx="13"/>
          </p:nvPr>
        </p:nvSpPr>
        <p:spPr>
          <a:xfrm>
            <a:off x="391914" y="590748"/>
            <a:ext cx="8359360" cy="4564523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25" name="Rectangle"/>
          <p:cNvSpPr>
            <a:spLocks noGrp="1"/>
          </p:cNvSpPr>
          <p:nvPr>
            <p:ph type="body" idx="14"/>
          </p:nvPr>
        </p:nvSpPr>
        <p:spPr>
          <a:xfrm>
            <a:off x="385763" y="590550"/>
            <a:ext cx="8369698" cy="4567089"/>
          </a:xfrm>
          <a:prstGeom prst="rect">
            <a:avLst/>
          </a:prstGeom>
          <a:solidFill>
            <a:schemeClr val="accent1">
              <a:alpha val="90216"/>
            </a:schemeClr>
          </a:solidFill>
        </p:spPr>
        <p:txBody>
          <a:bodyPr>
            <a:noAutofit/>
          </a:bodyPr>
          <a:lstStyle>
            <a:lvl1pPr marL="0" indent="0" defTabSz="619125">
              <a:spcBef>
                <a:spcPts val="0"/>
              </a:spcBef>
              <a:buSzTx/>
              <a:buNone/>
              <a:defRPr sz="3200" b="0" spc="0">
                <a:solidFill>
                  <a:srgbClr val="000000"/>
                </a:solidFill>
                <a:latin typeface="Helvetica Light"/>
                <a:sym typeface="Helvetica Light"/>
              </a:defRPr>
            </a:lvl1pPr>
          </a:lstStyle>
          <a:p>
            <a:pPr marL="0" indent="0" defTabSz="825500">
              <a:spcBef>
                <a:spcPts val="0"/>
              </a:spcBef>
              <a:buSzTx/>
              <a:buNone/>
              <a:defRPr sz="3200" b="0" spc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626" name="Creating a call-out…"/>
          <p:cNvSpPr>
            <a:spLocks noGrp="1"/>
          </p:cNvSpPr>
          <p:nvPr>
            <p:ph type="body" sz="quarter" idx="15"/>
          </p:nvPr>
        </p:nvSpPr>
        <p:spPr>
          <a:xfrm>
            <a:off x="2848199" y="1387901"/>
            <a:ext cx="2903165" cy="806990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l" defTabSz="619125">
              <a:spcBef>
                <a:spcPts val="0"/>
              </a:spcBef>
              <a:buSzTx/>
              <a:buNone/>
              <a:defRPr sz="3600" b="0" spc="-36"/>
            </a:lvl1pPr>
          </a:lstStyle>
          <a:p>
            <a:pPr marL="0" indent="0" algn="l" defTabSz="825500">
              <a:spcBef>
                <a:spcPts val="0"/>
              </a:spcBef>
              <a:buSzTx/>
              <a:buNone/>
              <a:defRPr sz="6000" spc="-59"/>
            </a:pPr>
            <a:r>
              <a:t>Creating a call-out</a:t>
            </a:r>
          </a:p>
          <a:p>
            <a:pPr marL="0" indent="0" algn="l" defTabSz="825500">
              <a:spcBef>
                <a:spcPts val="0"/>
              </a:spcBef>
              <a:buSzTx/>
              <a:buNone/>
              <a:defRPr sz="3600" b="0" spc="-36"/>
            </a:pPr>
            <a:r>
              <a:t>Watch the tutorial in the Presentation Guidelines Keynote to learn how to create call-outs on screenshots within this template.</a:t>
            </a:r>
          </a:p>
        </p:txBody>
      </p:sp>
      <p:sp>
        <p:nvSpPr>
          <p:cNvPr id="627" name="Line"/>
          <p:cNvSpPr>
            <a:spLocks noGrp="1"/>
          </p:cNvSpPr>
          <p:nvPr>
            <p:ph type="body" sz="quarter" idx="16"/>
          </p:nvPr>
        </p:nvSpPr>
        <p:spPr>
          <a:xfrm>
            <a:off x="2004789" y="1605360"/>
            <a:ext cx="810954" cy="1"/>
          </a:xfrm>
          <a:prstGeom prst="line">
            <a:avLst/>
          </a:prstGeom>
          <a:ln w="76200" cap="rnd">
            <a:solidFill>
              <a:srgbClr val="FFFFFF"/>
            </a:solidFill>
            <a:custDash>
              <a:ds d="100000" sp="200000"/>
            </a:custDash>
            <a:round/>
          </a:ln>
        </p:spPr>
        <p:txBody>
          <a:bodyPr>
            <a:noAutofit/>
          </a:bodyPr>
          <a:lstStyle>
            <a:lvl1pPr marL="0" indent="0" defTabSz="619125">
              <a:spcBef>
                <a:spcPts val="0"/>
              </a:spcBef>
              <a:buSzTx/>
              <a:buNone/>
              <a:defRPr sz="3200" b="0" spc="0">
                <a:solidFill>
                  <a:srgbClr val="000000"/>
                </a:solidFill>
                <a:latin typeface="Helvetica Light"/>
                <a:sym typeface="Helvetica Light"/>
              </a:defRPr>
            </a:lvl1pPr>
          </a:lstStyle>
          <a:p>
            <a:pPr marL="0" indent="0" defTabSz="825500">
              <a:spcBef>
                <a:spcPts val="0"/>
              </a:spcBef>
              <a:buSzTx/>
              <a:buNone/>
              <a:defRPr sz="3200" b="0" spc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628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06344363"/>
      </p:ext>
    </p:extLst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_N900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96799605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sep">
    <p:bg>
      <p:bgPr>
        <a:solidFill>
          <a:srgbClr val="149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6553200" y="5715000"/>
            <a:ext cx="685800" cy="6858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sz="1350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59" name="Title 1"/>
          <p:cNvSpPr>
            <a:spLocks noGrp="1"/>
          </p:cNvSpPr>
          <p:nvPr>
            <p:ph type="ctrTitle" hasCustomPrompt="1"/>
          </p:nvPr>
        </p:nvSpPr>
        <p:spPr>
          <a:xfrm>
            <a:off x="1471050" y="2169914"/>
            <a:ext cx="6201900" cy="803672"/>
          </a:xfrm>
          <a:prstGeom prst="rect">
            <a:avLst/>
          </a:prstGeom>
        </p:spPr>
        <p:txBody>
          <a:bodyPr lIns="0" tIns="0" rIns="0" bIns="0" anchor="t"/>
          <a:lstStyle>
            <a:lvl1pPr algn="ctr">
              <a:lnSpc>
                <a:spcPct val="120000"/>
              </a:lnSpc>
              <a:defRPr sz="2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8425072" y="5003926"/>
            <a:ext cx="901672" cy="66326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25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3378459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_slide">
    <p:bg>
      <p:bgPr>
        <a:blipFill dpi="0" rotWithShape="1">
          <a:blip r:embed="rId2">
            <a:lum/>
          </a:blip>
          <a:srcRect/>
          <a:stretch>
            <a:fillRect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3" name="Group 272"/>
          <p:cNvGrpSpPr/>
          <p:nvPr userDrawn="1"/>
        </p:nvGrpSpPr>
        <p:grpSpPr>
          <a:xfrm>
            <a:off x="1710242" y="2529854"/>
            <a:ext cx="3021803" cy="2492364"/>
            <a:chOff x="914400" y="1920239"/>
            <a:chExt cx="2915640" cy="2404801"/>
          </a:xfrm>
        </p:grpSpPr>
        <p:sp>
          <p:nvSpPr>
            <p:cNvPr id="274" name="Freeform: Shape 3"/>
            <p:cNvSpPr/>
            <p:nvPr/>
          </p:nvSpPr>
          <p:spPr>
            <a:xfrm>
              <a:off x="1811520" y="3064320"/>
              <a:ext cx="1180080" cy="102743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279" h="2855">
                  <a:moveTo>
                    <a:pt x="0" y="647"/>
                  </a:moveTo>
                  <a:lnTo>
                    <a:pt x="2" y="650"/>
                  </a:lnTo>
                  <a:cubicBezTo>
                    <a:pt x="3" y="702"/>
                    <a:pt x="33" y="1901"/>
                    <a:pt x="98" y="2481"/>
                  </a:cubicBezTo>
                  <a:cubicBezTo>
                    <a:pt x="122" y="2706"/>
                    <a:pt x="135" y="2808"/>
                    <a:pt x="143" y="2855"/>
                  </a:cubicBezTo>
                  <a:lnTo>
                    <a:pt x="3279" y="2855"/>
                  </a:lnTo>
                  <a:lnTo>
                    <a:pt x="3276" y="2838"/>
                  </a:lnTo>
                  <a:lnTo>
                    <a:pt x="3257" y="2720"/>
                  </a:lnTo>
                  <a:cubicBezTo>
                    <a:pt x="3239" y="2569"/>
                    <a:pt x="3225" y="2417"/>
                    <a:pt x="3217" y="2267"/>
                  </a:cubicBezTo>
                  <a:lnTo>
                    <a:pt x="3136" y="644"/>
                  </a:lnTo>
                  <a:cubicBezTo>
                    <a:pt x="3135" y="289"/>
                    <a:pt x="2845" y="0"/>
                    <a:pt x="2490" y="0"/>
                  </a:cubicBezTo>
                  <a:lnTo>
                    <a:pt x="2065" y="0"/>
                  </a:lnTo>
                  <a:lnTo>
                    <a:pt x="2032" y="0"/>
                  </a:lnTo>
                  <a:lnTo>
                    <a:pt x="2006" y="19"/>
                  </a:lnTo>
                  <a:lnTo>
                    <a:pt x="1630" y="291"/>
                  </a:lnTo>
                  <a:lnTo>
                    <a:pt x="1118" y="13"/>
                  </a:lnTo>
                  <a:lnTo>
                    <a:pt x="1095" y="0"/>
                  </a:lnTo>
                  <a:lnTo>
                    <a:pt x="1069" y="0"/>
                  </a:lnTo>
                  <a:lnTo>
                    <a:pt x="650" y="0"/>
                  </a:lnTo>
                  <a:cubicBezTo>
                    <a:pt x="293" y="0"/>
                    <a:pt x="0" y="291"/>
                    <a:pt x="0" y="647"/>
                  </a:cubicBezTo>
                  <a:close/>
                </a:path>
              </a:pathLst>
            </a:custGeom>
            <a:solidFill>
              <a:srgbClr val="B3E4F8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5" name="Freeform: Shape 4"/>
            <p:cNvSpPr/>
            <p:nvPr/>
          </p:nvSpPr>
          <p:spPr>
            <a:xfrm>
              <a:off x="1872360" y="1938239"/>
              <a:ext cx="982080" cy="991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29" h="2755">
                  <a:moveTo>
                    <a:pt x="1365" y="2755"/>
                  </a:moveTo>
                  <a:cubicBezTo>
                    <a:pt x="611" y="2753"/>
                    <a:pt x="0" y="2136"/>
                    <a:pt x="0" y="1376"/>
                  </a:cubicBezTo>
                  <a:cubicBezTo>
                    <a:pt x="2" y="617"/>
                    <a:pt x="613" y="0"/>
                    <a:pt x="1365" y="0"/>
                  </a:cubicBezTo>
                  <a:cubicBezTo>
                    <a:pt x="1730" y="0"/>
                    <a:pt x="2072" y="144"/>
                    <a:pt x="2330" y="405"/>
                  </a:cubicBezTo>
                  <a:cubicBezTo>
                    <a:pt x="2587" y="665"/>
                    <a:pt x="2729" y="1011"/>
                    <a:pt x="2729" y="1379"/>
                  </a:cubicBezTo>
                  <a:cubicBezTo>
                    <a:pt x="2729" y="2137"/>
                    <a:pt x="2116" y="2755"/>
                    <a:pt x="1365" y="2755"/>
                  </a:cubicBezTo>
                  <a:close/>
                </a:path>
              </a:pathLst>
            </a:custGeom>
            <a:solidFill>
              <a:srgbClr val="B3E4F8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6" name="Freeform: Shape 5"/>
            <p:cNvSpPr/>
            <p:nvPr/>
          </p:nvSpPr>
          <p:spPr>
            <a:xfrm>
              <a:off x="1855079" y="1920239"/>
              <a:ext cx="1016999" cy="102671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26" h="2853">
                  <a:moveTo>
                    <a:pt x="1413" y="98"/>
                  </a:moveTo>
                  <a:cubicBezTo>
                    <a:pt x="2139" y="99"/>
                    <a:pt x="2728" y="694"/>
                    <a:pt x="2730" y="1427"/>
                  </a:cubicBezTo>
                  <a:cubicBezTo>
                    <a:pt x="2728" y="2161"/>
                    <a:pt x="2141" y="2755"/>
                    <a:pt x="1415" y="2755"/>
                  </a:cubicBezTo>
                  <a:cubicBezTo>
                    <a:pt x="1413" y="2755"/>
                    <a:pt x="1413" y="2755"/>
                    <a:pt x="1413" y="2755"/>
                  </a:cubicBezTo>
                  <a:cubicBezTo>
                    <a:pt x="687" y="2755"/>
                    <a:pt x="99" y="2159"/>
                    <a:pt x="99" y="1426"/>
                  </a:cubicBezTo>
                  <a:cubicBezTo>
                    <a:pt x="99" y="692"/>
                    <a:pt x="687" y="98"/>
                    <a:pt x="1413" y="98"/>
                  </a:cubicBezTo>
                  <a:close/>
                  <a:moveTo>
                    <a:pt x="1413" y="0"/>
                  </a:moveTo>
                  <a:cubicBezTo>
                    <a:pt x="1035" y="0"/>
                    <a:pt x="681" y="149"/>
                    <a:pt x="414" y="417"/>
                  </a:cubicBezTo>
                  <a:cubicBezTo>
                    <a:pt x="147" y="687"/>
                    <a:pt x="0" y="1046"/>
                    <a:pt x="0" y="1426"/>
                  </a:cubicBezTo>
                  <a:cubicBezTo>
                    <a:pt x="0" y="2212"/>
                    <a:pt x="633" y="2853"/>
                    <a:pt x="1412" y="2853"/>
                  </a:cubicBezTo>
                  <a:lnTo>
                    <a:pt x="1413" y="2853"/>
                  </a:lnTo>
                  <a:cubicBezTo>
                    <a:pt x="1790" y="2853"/>
                    <a:pt x="2145" y="2705"/>
                    <a:pt x="2412" y="2435"/>
                  </a:cubicBezTo>
                  <a:cubicBezTo>
                    <a:pt x="2679" y="2166"/>
                    <a:pt x="2826" y="1807"/>
                    <a:pt x="2826" y="1427"/>
                  </a:cubicBezTo>
                  <a:cubicBezTo>
                    <a:pt x="2826" y="1047"/>
                    <a:pt x="2680" y="689"/>
                    <a:pt x="2414" y="419"/>
                  </a:cubicBezTo>
                  <a:cubicBezTo>
                    <a:pt x="2147" y="149"/>
                    <a:pt x="1792" y="0"/>
                    <a:pt x="1413" y="0"/>
                  </a:cubicBezTo>
                  <a:close/>
                </a:path>
              </a:pathLst>
            </a:custGeom>
            <a:solidFill>
              <a:srgbClr val="B3E4F8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7" name="Freeform: Shape 6"/>
            <p:cNvSpPr/>
            <p:nvPr/>
          </p:nvSpPr>
          <p:spPr>
            <a:xfrm>
              <a:off x="1890360" y="1955880"/>
              <a:ext cx="946080" cy="9561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629" h="2657">
                  <a:moveTo>
                    <a:pt x="1394" y="2"/>
                  </a:moveTo>
                  <a:cubicBezTo>
                    <a:pt x="670" y="-41"/>
                    <a:pt x="46" y="517"/>
                    <a:pt x="3" y="1249"/>
                  </a:cubicBezTo>
                  <a:cubicBezTo>
                    <a:pt x="-42" y="1981"/>
                    <a:pt x="512" y="2609"/>
                    <a:pt x="1236" y="2654"/>
                  </a:cubicBezTo>
                  <a:cubicBezTo>
                    <a:pt x="1959" y="2698"/>
                    <a:pt x="2583" y="2139"/>
                    <a:pt x="2626" y="1407"/>
                  </a:cubicBezTo>
                  <a:cubicBezTo>
                    <a:pt x="2668" y="674"/>
                    <a:pt x="2118" y="45"/>
                    <a:pt x="1394" y="2"/>
                  </a:cubicBezTo>
                  <a:close/>
                  <a:moveTo>
                    <a:pt x="1253" y="1246"/>
                  </a:moveTo>
                  <a:cubicBezTo>
                    <a:pt x="1220" y="1156"/>
                    <a:pt x="1267" y="1055"/>
                    <a:pt x="1357" y="1024"/>
                  </a:cubicBezTo>
                  <a:cubicBezTo>
                    <a:pt x="1447" y="993"/>
                    <a:pt x="1545" y="1038"/>
                    <a:pt x="1576" y="1130"/>
                  </a:cubicBezTo>
                  <a:cubicBezTo>
                    <a:pt x="1608" y="1220"/>
                    <a:pt x="1562" y="1320"/>
                    <a:pt x="1472" y="1351"/>
                  </a:cubicBezTo>
                  <a:cubicBezTo>
                    <a:pt x="1385" y="1383"/>
                    <a:pt x="1286" y="1336"/>
                    <a:pt x="1253" y="1246"/>
                  </a:cubicBezTo>
                  <a:close/>
                  <a:moveTo>
                    <a:pt x="1719" y="2093"/>
                  </a:moveTo>
                  <a:cubicBezTo>
                    <a:pt x="1480" y="2079"/>
                    <a:pt x="1292" y="1981"/>
                    <a:pt x="1307" y="1719"/>
                  </a:cubicBezTo>
                  <a:lnTo>
                    <a:pt x="2173" y="1772"/>
                  </a:lnTo>
                  <a:cubicBezTo>
                    <a:pt x="2158" y="2034"/>
                    <a:pt x="1958" y="2107"/>
                    <a:pt x="1719" y="2093"/>
                  </a:cubicBezTo>
                  <a:close/>
                  <a:moveTo>
                    <a:pt x="2277" y="1434"/>
                  </a:moveTo>
                  <a:cubicBezTo>
                    <a:pt x="2189" y="1466"/>
                    <a:pt x="2090" y="1420"/>
                    <a:pt x="2059" y="1328"/>
                  </a:cubicBezTo>
                  <a:cubicBezTo>
                    <a:pt x="2026" y="1238"/>
                    <a:pt x="2073" y="1137"/>
                    <a:pt x="2163" y="1106"/>
                  </a:cubicBezTo>
                  <a:cubicBezTo>
                    <a:pt x="2251" y="1074"/>
                    <a:pt x="2350" y="1120"/>
                    <a:pt x="2381" y="1212"/>
                  </a:cubicBezTo>
                  <a:cubicBezTo>
                    <a:pt x="2414" y="1302"/>
                    <a:pt x="2367" y="1401"/>
                    <a:pt x="2277" y="1434"/>
                  </a:cubicBezTo>
                  <a:close/>
                </a:path>
              </a:pathLst>
            </a:custGeom>
            <a:solidFill>
              <a:srgbClr val="00A5F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8" name="Freeform: Shape 7"/>
            <p:cNvSpPr/>
            <p:nvPr/>
          </p:nvSpPr>
          <p:spPr>
            <a:xfrm>
              <a:off x="1848960" y="3101400"/>
              <a:ext cx="1105200" cy="989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71" h="2750">
                  <a:moveTo>
                    <a:pt x="2932" y="546"/>
                  </a:moveTo>
                  <a:lnTo>
                    <a:pt x="3012" y="2170"/>
                  </a:lnTo>
                  <a:cubicBezTo>
                    <a:pt x="3020" y="2325"/>
                    <a:pt x="3032" y="2479"/>
                    <a:pt x="3053" y="2632"/>
                  </a:cubicBezTo>
                  <a:lnTo>
                    <a:pt x="3071" y="2750"/>
                  </a:lnTo>
                  <a:lnTo>
                    <a:pt x="141" y="2750"/>
                  </a:lnTo>
                  <a:cubicBezTo>
                    <a:pt x="141" y="2750"/>
                    <a:pt x="136" y="2744"/>
                    <a:pt x="95" y="2365"/>
                  </a:cubicBezTo>
                  <a:cubicBezTo>
                    <a:pt x="29" y="1784"/>
                    <a:pt x="0" y="544"/>
                    <a:pt x="0" y="544"/>
                  </a:cubicBezTo>
                  <a:cubicBezTo>
                    <a:pt x="0" y="243"/>
                    <a:pt x="243" y="0"/>
                    <a:pt x="544" y="0"/>
                  </a:cubicBezTo>
                  <a:lnTo>
                    <a:pt x="963" y="0"/>
                  </a:lnTo>
                  <a:lnTo>
                    <a:pt x="1532" y="309"/>
                  </a:lnTo>
                  <a:lnTo>
                    <a:pt x="1961" y="0"/>
                  </a:lnTo>
                  <a:lnTo>
                    <a:pt x="2386" y="0"/>
                  </a:lnTo>
                  <a:cubicBezTo>
                    <a:pt x="2687" y="0"/>
                    <a:pt x="2930" y="243"/>
                    <a:pt x="2932" y="546"/>
                  </a:cubicBezTo>
                  <a:close/>
                </a:path>
              </a:pathLst>
            </a:custGeom>
            <a:solidFill>
              <a:srgbClr val="00A5F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9" name="Freeform: Shape 8"/>
            <p:cNvSpPr/>
            <p:nvPr/>
          </p:nvSpPr>
          <p:spPr>
            <a:xfrm>
              <a:off x="3222360" y="3799440"/>
              <a:ext cx="588960" cy="50723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37" h="1410">
                  <a:moveTo>
                    <a:pt x="755" y="1355"/>
                  </a:moveTo>
                  <a:cubicBezTo>
                    <a:pt x="755" y="1355"/>
                    <a:pt x="532" y="1259"/>
                    <a:pt x="383" y="1196"/>
                  </a:cubicBezTo>
                  <a:cubicBezTo>
                    <a:pt x="223" y="1127"/>
                    <a:pt x="102" y="1006"/>
                    <a:pt x="42" y="853"/>
                  </a:cubicBezTo>
                  <a:cubicBezTo>
                    <a:pt x="-19" y="704"/>
                    <a:pt x="-13" y="535"/>
                    <a:pt x="56" y="378"/>
                  </a:cubicBezTo>
                  <a:cubicBezTo>
                    <a:pt x="158" y="146"/>
                    <a:pt x="374" y="0"/>
                    <a:pt x="620" y="0"/>
                  </a:cubicBezTo>
                  <a:cubicBezTo>
                    <a:pt x="709" y="0"/>
                    <a:pt x="797" y="18"/>
                    <a:pt x="881" y="54"/>
                  </a:cubicBezTo>
                  <a:lnTo>
                    <a:pt x="1255" y="214"/>
                  </a:lnTo>
                  <a:cubicBezTo>
                    <a:pt x="1414" y="282"/>
                    <a:pt x="1535" y="403"/>
                    <a:pt x="1596" y="557"/>
                  </a:cubicBezTo>
                  <a:cubicBezTo>
                    <a:pt x="1655" y="706"/>
                    <a:pt x="1650" y="875"/>
                    <a:pt x="1582" y="1031"/>
                  </a:cubicBezTo>
                  <a:cubicBezTo>
                    <a:pt x="1480" y="1264"/>
                    <a:pt x="1264" y="1410"/>
                    <a:pt x="1017" y="1410"/>
                  </a:cubicBezTo>
                  <a:cubicBezTo>
                    <a:pt x="929" y="1410"/>
                    <a:pt x="841" y="1391"/>
                    <a:pt x="755" y="1355"/>
                  </a:cubicBezTo>
                  <a:close/>
                </a:path>
              </a:pathLst>
            </a:custGeom>
            <a:solidFill>
              <a:srgbClr val="00A5F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0" name="Freeform: Shape 9"/>
            <p:cNvSpPr/>
            <p:nvPr/>
          </p:nvSpPr>
          <p:spPr>
            <a:xfrm>
              <a:off x="3205440" y="3781080"/>
              <a:ext cx="624600" cy="543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36" h="1512">
                  <a:moveTo>
                    <a:pt x="669" y="100"/>
                  </a:moveTo>
                  <a:cubicBezTo>
                    <a:pt x="750" y="100"/>
                    <a:pt x="830" y="117"/>
                    <a:pt x="908" y="150"/>
                  </a:cubicBezTo>
                  <a:cubicBezTo>
                    <a:pt x="908" y="150"/>
                    <a:pt x="1133" y="246"/>
                    <a:pt x="1282" y="310"/>
                  </a:cubicBezTo>
                  <a:cubicBezTo>
                    <a:pt x="1569" y="432"/>
                    <a:pt x="1717" y="749"/>
                    <a:pt x="1581" y="1061"/>
                  </a:cubicBezTo>
                  <a:cubicBezTo>
                    <a:pt x="1482" y="1289"/>
                    <a:pt x="1278" y="1410"/>
                    <a:pt x="1063" y="1410"/>
                  </a:cubicBezTo>
                  <a:cubicBezTo>
                    <a:pt x="984" y="1410"/>
                    <a:pt x="902" y="1394"/>
                    <a:pt x="822" y="1360"/>
                  </a:cubicBezTo>
                  <a:cubicBezTo>
                    <a:pt x="822" y="1360"/>
                    <a:pt x="600" y="1264"/>
                    <a:pt x="451" y="1200"/>
                  </a:cubicBezTo>
                  <a:cubicBezTo>
                    <a:pt x="164" y="1078"/>
                    <a:pt x="15" y="763"/>
                    <a:pt x="152" y="449"/>
                  </a:cubicBezTo>
                  <a:cubicBezTo>
                    <a:pt x="253" y="221"/>
                    <a:pt x="454" y="100"/>
                    <a:pt x="669" y="100"/>
                  </a:cubicBezTo>
                  <a:close/>
                  <a:moveTo>
                    <a:pt x="669" y="0"/>
                  </a:moveTo>
                  <a:cubicBezTo>
                    <a:pt x="403" y="0"/>
                    <a:pt x="169" y="156"/>
                    <a:pt x="60" y="409"/>
                  </a:cubicBezTo>
                  <a:cubicBezTo>
                    <a:pt x="-14" y="578"/>
                    <a:pt x="-19" y="760"/>
                    <a:pt x="45" y="923"/>
                  </a:cubicBezTo>
                  <a:cubicBezTo>
                    <a:pt x="110" y="1088"/>
                    <a:pt x="240" y="1220"/>
                    <a:pt x="412" y="1293"/>
                  </a:cubicBezTo>
                  <a:cubicBezTo>
                    <a:pt x="561" y="1357"/>
                    <a:pt x="784" y="1453"/>
                    <a:pt x="784" y="1453"/>
                  </a:cubicBezTo>
                  <a:cubicBezTo>
                    <a:pt x="875" y="1492"/>
                    <a:pt x="968" y="1512"/>
                    <a:pt x="1064" y="1512"/>
                  </a:cubicBezTo>
                  <a:cubicBezTo>
                    <a:pt x="1331" y="1512"/>
                    <a:pt x="1565" y="1355"/>
                    <a:pt x="1676" y="1102"/>
                  </a:cubicBezTo>
                  <a:cubicBezTo>
                    <a:pt x="1750" y="933"/>
                    <a:pt x="1755" y="752"/>
                    <a:pt x="1691" y="589"/>
                  </a:cubicBezTo>
                  <a:cubicBezTo>
                    <a:pt x="1626" y="423"/>
                    <a:pt x="1496" y="291"/>
                    <a:pt x="1323" y="218"/>
                  </a:cubicBezTo>
                  <a:lnTo>
                    <a:pt x="950" y="59"/>
                  </a:lnTo>
                  <a:cubicBezTo>
                    <a:pt x="858" y="20"/>
                    <a:pt x="765" y="0"/>
                    <a:pt x="669" y="0"/>
                  </a:cubicBezTo>
                  <a:close/>
                </a:path>
              </a:pathLst>
            </a:custGeom>
            <a:solidFill>
              <a:srgbClr val="B3E4F8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1" name="Freeform: Shape 10"/>
            <p:cNvSpPr/>
            <p:nvPr/>
          </p:nvSpPr>
          <p:spPr>
            <a:xfrm>
              <a:off x="933480" y="3815640"/>
              <a:ext cx="603720" cy="47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78" h="1317">
                  <a:moveTo>
                    <a:pt x="6" y="757"/>
                  </a:moveTo>
                  <a:cubicBezTo>
                    <a:pt x="-18" y="581"/>
                    <a:pt x="26" y="415"/>
                    <a:pt x="127" y="287"/>
                  </a:cubicBezTo>
                  <a:cubicBezTo>
                    <a:pt x="228" y="156"/>
                    <a:pt x="380" y="73"/>
                    <a:pt x="555" y="53"/>
                  </a:cubicBezTo>
                  <a:lnTo>
                    <a:pt x="963" y="4"/>
                  </a:lnTo>
                  <a:cubicBezTo>
                    <a:pt x="989" y="1"/>
                    <a:pt x="1016" y="0"/>
                    <a:pt x="1042" y="0"/>
                  </a:cubicBezTo>
                  <a:cubicBezTo>
                    <a:pt x="1371" y="0"/>
                    <a:pt x="1630" y="231"/>
                    <a:pt x="1672" y="560"/>
                  </a:cubicBezTo>
                  <a:cubicBezTo>
                    <a:pt x="1693" y="735"/>
                    <a:pt x="1651" y="901"/>
                    <a:pt x="1551" y="1030"/>
                  </a:cubicBezTo>
                  <a:cubicBezTo>
                    <a:pt x="1448" y="1160"/>
                    <a:pt x="1296" y="1244"/>
                    <a:pt x="1121" y="1264"/>
                  </a:cubicBezTo>
                  <a:lnTo>
                    <a:pt x="713" y="1312"/>
                  </a:lnTo>
                  <a:cubicBezTo>
                    <a:pt x="687" y="1315"/>
                    <a:pt x="660" y="1317"/>
                    <a:pt x="634" y="1317"/>
                  </a:cubicBezTo>
                  <a:cubicBezTo>
                    <a:pt x="305" y="1317"/>
                    <a:pt x="44" y="1087"/>
                    <a:pt x="6" y="757"/>
                  </a:cubicBezTo>
                  <a:close/>
                </a:path>
              </a:pathLst>
            </a:custGeom>
            <a:solidFill>
              <a:srgbClr val="00A5F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2" name="Freeform: Shape 11"/>
            <p:cNvSpPr/>
            <p:nvPr/>
          </p:nvSpPr>
          <p:spPr>
            <a:xfrm>
              <a:off x="914400" y="3797640"/>
              <a:ext cx="640800" cy="5093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81" h="1416">
                  <a:moveTo>
                    <a:pt x="1093" y="103"/>
                  </a:moveTo>
                  <a:cubicBezTo>
                    <a:pt x="1380" y="103"/>
                    <a:pt x="1633" y="299"/>
                    <a:pt x="1672" y="617"/>
                  </a:cubicBezTo>
                  <a:cubicBezTo>
                    <a:pt x="1717" y="962"/>
                    <a:pt x="1486" y="1227"/>
                    <a:pt x="1166" y="1264"/>
                  </a:cubicBezTo>
                  <a:cubicBezTo>
                    <a:pt x="1166" y="1264"/>
                    <a:pt x="921" y="1294"/>
                    <a:pt x="758" y="1312"/>
                  </a:cubicBezTo>
                  <a:cubicBezTo>
                    <a:pt x="733" y="1316"/>
                    <a:pt x="710" y="1317"/>
                    <a:pt x="685" y="1317"/>
                  </a:cubicBezTo>
                  <a:cubicBezTo>
                    <a:pt x="400" y="1317"/>
                    <a:pt x="146" y="1120"/>
                    <a:pt x="105" y="802"/>
                  </a:cubicBezTo>
                  <a:cubicBezTo>
                    <a:pt x="60" y="458"/>
                    <a:pt x="291" y="192"/>
                    <a:pt x="611" y="155"/>
                  </a:cubicBezTo>
                  <a:cubicBezTo>
                    <a:pt x="611" y="155"/>
                    <a:pt x="856" y="126"/>
                    <a:pt x="1019" y="107"/>
                  </a:cubicBezTo>
                  <a:cubicBezTo>
                    <a:pt x="1044" y="104"/>
                    <a:pt x="1069" y="103"/>
                    <a:pt x="1093" y="103"/>
                  </a:cubicBezTo>
                  <a:close/>
                  <a:moveTo>
                    <a:pt x="1093" y="0"/>
                  </a:moveTo>
                  <a:cubicBezTo>
                    <a:pt x="1065" y="0"/>
                    <a:pt x="1036" y="2"/>
                    <a:pt x="1008" y="5"/>
                  </a:cubicBezTo>
                  <a:lnTo>
                    <a:pt x="600" y="53"/>
                  </a:lnTo>
                  <a:cubicBezTo>
                    <a:pt x="412" y="75"/>
                    <a:pt x="248" y="165"/>
                    <a:pt x="138" y="306"/>
                  </a:cubicBezTo>
                  <a:cubicBezTo>
                    <a:pt x="29" y="445"/>
                    <a:pt x="-19" y="625"/>
                    <a:pt x="6" y="813"/>
                  </a:cubicBezTo>
                  <a:cubicBezTo>
                    <a:pt x="28" y="990"/>
                    <a:pt x="108" y="1143"/>
                    <a:pt x="239" y="1253"/>
                  </a:cubicBezTo>
                  <a:cubicBezTo>
                    <a:pt x="361" y="1359"/>
                    <a:pt x="521" y="1416"/>
                    <a:pt x="687" y="1416"/>
                  </a:cubicBezTo>
                  <a:cubicBezTo>
                    <a:pt x="715" y="1416"/>
                    <a:pt x="744" y="1415"/>
                    <a:pt x="772" y="1412"/>
                  </a:cubicBezTo>
                  <a:cubicBezTo>
                    <a:pt x="935" y="1393"/>
                    <a:pt x="1180" y="1364"/>
                    <a:pt x="1180" y="1364"/>
                  </a:cubicBezTo>
                  <a:cubicBezTo>
                    <a:pt x="1368" y="1342"/>
                    <a:pt x="1532" y="1252"/>
                    <a:pt x="1642" y="1111"/>
                  </a:cubicBezTo>
                  <a:cubicBezTo>
                    <a:pt x="1751" y="971"/>
                    <a:pt x="1799" y="791"/>
                    <a:pt x="1774" y="604"/>
                  </a:cubicBezTo>
                  <a:cubicBezTo>
                    <a:pt x="1751" y="427"/>
                    <a:pt x="1672" y="273"/>
                    <a:pt x="1542" y="163"/>
                  </a:cubicBezTo>
                  <a:cubicBezTo>
                    <a:pt x="1419" y="58"/>
                    <a:pt x="1259" y="0"/>
                    <a:pt x="1093" y="0"/>
                  </a:cubicBezTo>
                  <a:close/>
                </a:path>
              </a:pathLst>
            </a:custGeom>
            <a:solidFill>
              <a:srgbClr val="B3E4F8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grpSp>
        <p:nvGrpSpPr>
          <p:cNvPr id="22" name="Group 21"/>
          <p:cNvGrpSpPr/>
          <p:nvPr userDrawn="1"/>
        </p:nvGrpSpPr>
        <p:grpSpPr>
          <a:xfrm>
            <a:off x="6401917" y="2554321"/>
            <a:ext cx="2046718" cy="2495474"/>
            <a:chOff x="6494040" y="3726720"/>
            <a:chExt cx="2063880" cy="2516400"/>
          </a:xfrm>
        </p:grpSpPr>
        <p:sp>
          <p:nvSpPr>
            <p:cNvPr id="23" name="Freeform: Shape 12"/>
            <p:cNvSpPr/>
            <p:nvPr/>
          </p:nvSpPr>
          <p:spPr>
            <a:xfrm>
              <a:off x="6998760" y="6112440"/>
              <a:ext cx="1071720" cy="13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78" h="364">
                  <a:moveTo>
                    <a:pt x="0" y="135"/>
                  </a:moveTo>
                  <a:cubicBezTo>
                    <a:pt x="0" y="262"/>
                    <a:pt x="664" y="364"/>
                    <a:pt x="1487" y="364"/>
                  </a:cubicBezTo>
                  <a:cubicBezTo>
                    <a:pt x="2309" y="364"/>
                    <a:pt x="2978" y="262"/>
                    <a:pt x="2978" y="135"/>
                  </a:cubicBezTo>
                  <a:lnTo>
                    <a:pt x="297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" name="Freeform: Shape 13"/>
            <p:cNvSpPr/>
            <p:nvPr/>
          </p:nvSpPr>
          <p:spPr>
            <a:xfrm>
              <a:off x="7004160" y="6035759"/>
              <a:ext cx="1060920" cy="153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48" h="428">
                  <a:moveTo>
                    <a:pt x="0" y="214"/>
                  </a:moveTo>
                  <a:cubicBezTo>
                    <a:pt x="0" y="174"/>
                    <a:pt x="112" y="115"/>
                    <a:pt x="424" y="67"/>
                  </a:cubicBezTo>
                  <a:cubicBezTo>
                    <a:pt x="705" y="23"/>
                    <a:pt x="1077" y="0"/>
                    <a:pt x="1474" y="0"/>
                  </a:cubicBezTo>
                  <a:cubicBezTo>
                    <a:pt x="2343" y="0"/>
                    <a:pt x="2948" y="113"/>
                    <a:pt x="2948" y="214"/>
                  </a:cubicBezTo>
                  <a:cubicBezTo>
                    <a:pt x="2948" y="255"/>
                    <a:pt x="2836" y="313"/>
                    <a:pt x="2524" y="362"/>
                  </a:cubicBezTo>
                  <a:cubicBezTo>
                    <a:pt x="2243" y="405"/>
                    <a:pt x="1871" y="428"/>
                    <a:pt x="1474" y="428"/>
                  </a:cubicBezTo>
                  <a:cubicBezTo>
                    <a:pt x="605" y="428"/>
                    <a:pt x="0" y="315"/>
                    <a:pt x="0" y="214"/>
                  </a:cubicBezTo>
                  <a:close/>
                </a:path>
              </a:pathLst>
            </a:custGeom>
            <a:solidFill>
              <a:srgbClr val="00A5F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" name="Freeform: Shape 14"/>
            <p:cNvSpPr/>
            <p:nvPr/>
          </p:nvSpPr>
          <p:spPr>
            <a:xfrm>
              <a:off x="6998760" y="6030360"/>
              <a:ext cx="1071720" cy="164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78" h="459">
                  <a:moveTo>
                    <a:pt x="1489" y="31"/>
                  </a:moveTo>
                  <a:cubicBezTo>
                    <a:pt x="1886" y="31"/>
                    <a:pt x="2258" y="54"/>
                    <a:pt x="2538" y="97"/>
                  </a:cubicBezTo>
                  <a:cubicBezTo>
                    <a:pt x="2936" y="159"/>
                    <a:pt x="2947" y="229"/>
                    <a:pt x="2947" y="229"/>
                  </a:cubicBezTo>
                  <a:cubicBezTo>
                    <a:pt x="2947" y="229"/>
                    <a:pt x="2936" y="299"/>
                    <a:pt x="2538" y="361"/>
                  </a:cubicBezTo>
                  <a:cubicBezTo>
                    <a:pt x="2257" y="404"/>
                    <a:pt x="1886" y="428"/>
                    <a:pt x="1489" y="428"/>
                  </a:cubicBezTo>
                  <a:cubicBezTo>
                    <a:pt x="1092" y="428"/>
                    <a:pt x="720" y="404"/>
                    <a:pt x="440" y="361"/>
                  </a:cubicBezTo>
                  <a:cubicBezTo>
                    <a:pt x="42" y="299"/>
                    <a:pt x="31" y="229"/>
                    <a:pt x="31" y="229"/>
                  </a:cubicBezTo>
                  <a:cubicBezTo>
                    <a:pt x="31" y="229"/>
                    <a:pt x="42" y="159"/>
                    <a:pt x="440" y="97"/>
                  </a:cubicBezTo>
                  <a:cubicBezTo>
                    <a:pt x="721" y="54"/>
                    <a:pt x="1093" y="31"/>
                    <a:pt x="1489" y="31"/>
                  </a:cubicBezTo>
                  <a:close/>
                  <a:moveTo>
                    <a:pt x="1489" y="0"/>
                  </a:moveTo>
                  <a:cubicBezTo>
                    <a:pt x="667" y="0"/>
                    <a:pt x="0" y="102"/>
                    <a:pt x="0" y="229"/>
                  </a:cubicBezTo>
                  <a:cubicBezTo>
                    <a:pt x="0" y="356"/>
                    <a:pt x="667" y="459"/>
                    <a:pt x="1489" y="459"/>
                  </a:cubicBezTo>
                  <a:cubicBezTo>
                    <a:pt x="2311" y="459"/>
                    <a:pt x="2978" y="356"/>
                    <a:pt x="2978" y="229"/>
                  </a:cubicBezTo>
                  <a:cubicBezTo>
                    <a:pt x="2978" y="102"/>
                    <a:pt x="2311" y="0"/>
                    <a:pt x="1489" y="0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" name="Freeform: Shape 15"/>
            <p:cNvSpPr/>
            <p:nvPr/>
          </p:nvSpPr>
          <p:spPr>
            <a:xfrm>
              <a:off x="7015319" y="6060960"/>
              <a:ext cx="1041119" cy="117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93" h="326">
                  <a:moveTo>
                    <a:pt x="0" y="119"/>
                  </a:moveTo>
                  <a:cubicBezTo>
                    <a:pt x="0" y="233"/>
                    <a:pt x="647" y="326"/>
                    <a:pt x="1446" y="326"/>
                  </a:cubicBezTo>
                  <a:cubicBezTo>
                    <a:pt x="2245" y="326"/>
                    <a:pt x="2893" y="233"/>
                    <a:pt x="2893" y="119"/>
                  </a:cubicBezTo>
                  <a:lnTo>
                    <a:pt x="2788" y="0"/>
                  </a:lnTo>
                  <a:lnTo>
                    <a:pt x="106" y="0"/>
                  </a:ln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" name="Freeform: Shape 16"/>
            <p:cNvSpPr/>
            <p:nvPr/>
          </p:nvSpPr>
          <p:spPr>
            <a:xfrm>
              <a:off x="7058880" y="5994000"/>
              <a:ext cx="954719" cy="135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653" h="378">
                  <a:moveTo>
                    <a:pt x="359" y="318"/>
                  </a:moveTo>
                  <a:cubicBezTo>
                    <a:pt x="95" y="277"/>
                    <a:pt x="0" y="225"/>
                    <a:pt x="0" y="189"/>
                  </a:cubicBezTo>
                  <a:cubicBezTo>
                    <a:pt x="0" y="155"/>
                    <a:pt x="95" y="102"/>
                    <a:pt x="359" y="60"/>
                  </a:cubicBezTo>
                  <a:cubicBezTo>
                    <a:pt x="604" y="22"/>
                    <a:pt x="947" y="0"/>
                    <a:pt x="1327" y="0"/>
                  </a:cubicBezTo>
                  <a:cubicBezTo>
                    <a:pt x="1707" y="0"/>
                    <a:pt x="2049" y="22"/>
                    <a:pt x="2295" y="60"/>
                  </a:cubicBezTo>
                  <a:cubicBezTo>
                    <a:pt x="2558" y="101"/>
                    <a:pt x="2653" y="153"/>
                    <a:pt x="2653" y="189"/>
                  </a:cubicBezTo>
                  <a:cubicBezTo>
                    <a:pt x="2653" y="223"/>
                    <a:pt x="2558" y="276"/>
                    <a:pt x="2295" y="318"/>
                  </a:cubicBezTo>
                  <a:cubicBezTo>
                    <a:pt x="2049" y="357"/>
                    <a:pt x="1705" y="378"/>
                    <a:pt x="1327" y="378"/>
                  </a:cubicBezTo>
                  <a:cubicBezTo>
                    <a:pt x="947" y="378"/>
                    <a:pt x="604" y="358"/>
                    <a:pt x="359" y="318"/>
                  </a:cubicBezTo>
                  <a:close/>
                </a:path>
              </a:pathLst>
            </a:custGeom>
            <a:solidFill>
              <a:srgbClr val="00A5F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" name="Freeform: Shape 17"/>
            <p:cNvSpPr/>
            <p:nvPr/>
          </p:nvSpPr>
          <p:spPr>
            <a:xfrm>
              <a:off x="7053480" y="5988240"/>
              <a:ext cx="965520" cy="147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683" h="410">
                  <a:moveTo>
                    <a:pt x="1342" y="31"/>
                  </a:moveTo>
                  <a:cubicBezTo>
                    <a:pt x="1719" y="31"/>
                    <a:pt x="2061" y="53"/>
                    <a:pt x="2306" y="90"/>
                  </a:cubicBezTo>
                  <a:cubicBezTo>
                    <a:pt x="2642" y="143"/>
                    <a:pt x="2651" y="203"/>
                    <a:pt x="2651" y="205"/>
                  </a:cubicBezTo>
                  <a:cubicBezTo>
                    <a:pt x="2651" y="207"/>
                    <a:pt x="2642" y="267"/>
                    <a:pt x="2306" y="320"/>
                  </a:cubicBezTo>
                  <a:cubicBezTo>
                    <a:pt x="2063" y="357"/>
                    <a:pt x="1720" y="379"/>
                    <a:pt x="1342" y="379"/>
                  </a:cubicBezTo>
                  <a:cubicBezTo>
                    <a:pt x="963" y="379"/>
                    <a:pt x="620" y="359"/>
                    <a:pt x="377" y="320"/>
                  </a:cubicBezTo>
                  <a:cubicBezTo>
                    <a:pt x="42" y="267"/>
                    <a:pt x="32" y="207"/>
                    <a:pt x="32" y="205"/>
                  </a:cubicBezTo>
                  <a:cubicBezTo>
                    <a:pt x="32" y="203"/>
                    <a:pt x="42" y="143"/>
                    <a:pt x="377" y="90"/>
                  </a:cubicBezTo>
                  <a:cubicBezTo>
                    <a:pt x="620" y="53"/>
                    <a:pt x="963" y="31"/>
                    <a:pt x="1342" y="31"/>
                  </a:cubicBezTo>
                  <a:close/>
                  <a:moveTo>
                    <a:pt x="1342" y="0"/>
                  </a:moveTo>
                  <a:cubicBezTo>
                    <a:pt x="543" y="0"/>
                    <a:pt x="0" y="92"/>
                    <a:pt x="0" y="205"/>
                  </a:cubicBezTo>
                  <a:cubicBezTo>
                    <a:pt x="0" y="318"/>
                    <a:pt x="543" y="410"/>
                    <a:pt x="1342" y="410"/>
                  </a:cubicBezTo>
                  <a:cubicBezTo>
                    <a:pt x="2140" y="410"/>
                    <a:pt x="2683" y="318"/>
                    <a:pt x="2683" y="205"/>
                  </a:cubicBezTo>
                  <a:cubicBezTo>
                    <a:pt x="2683" y="92"/>
                    <a:pt x="2140" y="0"/>
                    <a:pt x="1342" y="0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" name="Freeform: Shape 20"/>
            <p:cNvSpPr/>
            <p:nvPr/>
          </p:nvSpPr>
          <p:spPr>
            <a:xfrm>
              <a:off x="6495480" y="3726720"/>
              <a:ext cx="2062440" cy="2062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730" h="5730">
                  <a:moveTo>
                    <a:pt x="5730" y="2865"/>
                  </a:moveTo>
                  <a:cubicBezTo>
                    <a:pt x="5730" y="3393"/>
                    <a:pt x="5609" y="3841"/>
                    <a:pt x="5346" y="4298"/>
                  </a:cubicBezTo>
                  <a:cubicBezTo>
                    <a:pt x="5082" y="4754"/>
                    <a:pt x="4755" y="5082"/>
                    <a:pt x="4298" y="5346"/>
                  </a:cubicBezTo>
                  <a:cubicBezTo>
                    <a:pt x="3841" y="5609"/>
                    <a:pt x="3392" y="5730"/>
                    <a:pt x="2865" y="5730"/>
                  </a:cubicBezTo>
                  <a:cubicBezTo>
                    <a:pt x="2337" y="5730"/>
                    <a:pt x="1890" y="5609"/>
                    <a:pt x="1433" y="5346"/>
                  </a:cubicBezTo>
                  <a:cubicBezTo>
                    <a:pt x="976" y="5082"/>
                    <a:pt x="648" y="4754"/>
                    <a:pt x="384" y="4298"/>
                  </a:cubicBezTo>
                  <a:cubicBezTo>
                    <a:pt x="120" y="3841"/>
                    <a:pt x="0" y="3392"/>
                    <a:pt x="0" y="2865"/>
                  </a:cubicBezTo>
                  <a:cubicBezTo>
                    <a:pt x="0" y="2337"/>
                    <a:pt x="120" y="1889"/>
                    <a:pt x="384" y="1433"/>
                  </a:cubicBezTo>
                  <a:cubicBezTo>
                    <a:pt x="648" y="976"/>
                    <a:pt x="976" y="648"/>
                    <a:pt x="1433" y="384"/>
                  </a:cubicBezTo>
                  <a:cubicBezTo>
                    <a:pt x="1890" y="120"/>
                    <a:pt x="2338" y="0"/>
                    <a:pt x="2865" y="0"/>
                  </a:cubicBezTo>
                  <a:cubicBezTo>
                    <a:pt x="3393" y="0"/>
                    <a:pt x="3841" y="120"/>
                    <a:pt x="4298" y="384"/>
                  </a:cubicBezTo>
                  <a:cubicBezTo>
                    <a:pt x="4755" y="648"/>
                    <a:pt x="5082" y="976"/>
                    <a:pt x="5346" y="1433"/>
                  </a:cubicBezTo>
                  <a:cubicBezTo>
                    <a:pt x="5609" y="1889"/>
                    <a:pt x="5730" y="2338"/>
                    <a:pt x="5730" y="2865"/>
                  </a:cubicBezTo>
                  <a:close/>
                </a:path>
              </a:pathLst>
            </a:custGeom>
            <a:noFill/>
            <a:ln w="118800" cap="flat">
              <a:solidFill>
                <a:srgbClr val="2AB6F4"/>
              </a:solidFill>
              <a:prstDash val="solid"/>
              <a:miter/>
            </a:ln>
          </p:spPr>
          <p:txBody>
            <a:bodyPr vert="horz" wrap="none" lIns="59400" tIns="59400" rIns="59400" bIns="594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" name="Freeform: Shape 21"/>
            <p:cNvSpPr/>
            <p:nvPr/>
          </p:nvSpPr>
          <p:spPr>
            <a:xfrm>
              <a:off x="6495480" y="3726720"/>
              <a:ext cx="2062440" cy="2062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730" h="5730">
                  <a:moveTo>
                    <a:pt x="5730" y="2865"/>
                  </a:moveTo>
                  <a:cubicBezTo>
                    <a:pt x="5730" y="3393"/>
                    <a:pt x="5609" y="3841"/>
                    <a:pt x="5346" y="4298"/>
                  </a:cubicBezTo>
                  <a:cubicBezTo>
                    <a:pt x="5082" y="4754"/>
                    <a:pt x="4755" y="5082"/>
                    <a:pt x="4298" y="5346"/>
                  </a:cubicBezTo>
                  <a:cubicBezTo>
                    <a:pt x="3841" y="5609"/>
                    <a:pt x="3392" y="5730"/>
                    <a:pt x="2865" y="5730"/>
                  </a:cubicBezTo>
                  <a:cubicBezTo>
                    <a:pt x="2337" y="5730"/>
                    <a:pt x="1890" y="5609"/>
                    <a:pt x="1433" y="5346"/>
                  </a:cubicBezTo>
                  <a:cubicBezTo>
                    <a:pt x="976" y="5082"/>
                    <a:pt x="648" y="4754"/>
                    <a:pt x="384" y="4298"/>
                  </a:cubicBezTo>
                  <a:cubicBezTo>
                    <a:pt x="120" y="3841"/>
                    <a:pt x="0" y="3392"/>
                    <a:pt x="0" y="2865"/>
                  </a:cubicBezTo>
                  <a:cubicBezTo>
                    <a:pt x="0" y="2337"/>
                    <a:pt x="120" y="1889"/>
                    <a:pt x="384" y="1433"/>
                  </a:cubicBezTo>
                  <a:cubicBezTo>
                    <a:pt x="648" y="976"/>
                    <a:pt x="976" y="648"/>
                    <a:pt x="1433" y="384"/>
                  </a:cubicBezTo>
                  <a:cubicBezTo>
                    <a:pt x="1890" y="120"/>
                    <a:pt x="2338" y="0"/>
                    <a:pt x="2865" y="0"/>
                  </a:cubicBezTo>
                  <a:cubicBezTo>
                    <a:pt x="3393" y="0"/>
                    <a:pt x="3841" y="120"/>
                    <a:pt x="4298" y="384"/>
                  </a:cubicBezTo>
                  <a:cubicBezTo>
                    <a:pt x="4755" y="648"/>
                    <a:pt x="5082" y="976"/>
                    <a:pt x="5346" y="1433"/>
                  </a:cubicBezTo>
                  <a:cubicBezTo>
                    <a:pt x="5609" y="1889"/>
                    <a:pt x="5730" y="2338"/>
                    <a:pt x="5730" y="2865"/>
                  </a:cubicBez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" name="Freeform: Shape 22"/>
            <p:cNvSpPr/>
            <p:nvPr/>
          </p:nvSpPr>
          <p:spPr>
            <a:xfrm>
              <a:off x="8478000" y="4364640"/>
              <a:ext cx="16920" cy="45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8" h="127">
                  <a:moveTo>
                    <a:pt x="0" y="9"/>
                  </a:moveTo>
                  <a:lnTo>
                    <a:pt x="6" y="0"/>
                  </a:lnTo>
                  <a:cubicBezTo>
                    <a:pt x="20" y="35"/>
                    <a:pt x="36" y="71"/>
                    <a:pt x="48" y="107"/>
                  </a:cubicBezTo>
                  <a:lnTo>
                    <a:pt x="40" y="122"/>
                  </a:lnTo>
                  <a:lnTo>
                    <a:pt x="37" y="127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" name="Freeform: Shape 23"/>
            <p:cNvSpPr/>
            <p:nvPr/>
          </p:nvSpPr>
          <p:spPr>
            <a:xfrm>
              <a:off x="7105320" y="5627520"/>
              <a:ext cx="238680" cy="138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64" h="385">
                  <a:moveTo>
                    <a:pt x="604" y="338"/>
                  </a:moveTo>
                  <a:lnTo>
                    <a:pt x="576" y="385"/>
                  </a:lnTo>
                  <a:cubicBezTo>
                    <a:pt x="379" y="343"/>
                    <a:pt x="188" y="281"/>
                    <a:pt x="8" y="200"/>
                  </a:cubicBezTo>
                  <a:lnTo>
                    <a:pt x="0" y="174"/>
                  </a:lnTo>
                  <a:lnTo>
                    <a:pt x="45" y="126"/>
                  </a:lnTo>
                  <a:lnTo>
                    <a:pt x="40" y="59"/>
                  </a:lnTo>
                  <a:lnTo>
                    <a:pt x="75" y="0"/>
                  </a:lnTo>
                  <a:lnTo>
                    <a:pt x="154" y="25"/>
                  </a:lnTo>
                  <a:lnTo>
                    <a:pt x="236" y="22"/>
                  </a:lnTo>
                  <a:lnTo>
                    <a:pt x="256" y="36"/>
                  </a:lnTo>
                  <a:lnTo>
                    <a:pt x="256" y="37"/>
                  </a:lnTo>
                  <a:lnTo>
                    <a:pt x="323" y="107"/>
                  </a:lnTo>
                  <a:lnTo>
                    <a:pt x="472" y="174"/>
                  </a:lnTo>
                  <a:lnTo>
                    <a:pt x="484" y="205"/>
                  </a:lnTo>
                  <a:lnTo>
                    <a:pt x="470" y="236"/>
                  </a:lnTo>
                  <a:lnTo>
                    <a:pt x="470" y="238"/>
                  </a:lnTo>
                  <a:lnTo>
                    <a:pt x="461" y="284"/>
                  </a:lnTo>
                  <a:lnTo>
                    <a:pt x="585" y="304"/>
                  </a:lnTo>
                  <a:lnTo>
                    <a:pt x="621" y="259"/>
                  </a:lnTo>
                  <a:lnTo>
                    <a:pt x="619" y="200"/>
                  </a:lnTo>
                  <a:lnTo>
                    <a:pt x="625" y="205"/>
                  </a:lnTo>
                  <a:lnTo>
                    <a:pt x="638" y="205"/>
                  </a:lnTo>
                  <a:lnTo>
                    <a:pt x="650" y="205"/>
                  </a:lnTo>
                  <a:lnTo>
                    <a:pt x="664" y="287"/>
                  </a:lnTo>
                  <a:lnTo>
                    <a:pt x="630" y="310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" name="Freeform: Shape 24"/>
            <p:cNvSpPr/>
            <p:nvPr/>
          </p:nvSpPr>
          <p:spPr>
            <a:xfrm>
              <a:off x="8328960" y="4228200"/>
              <a:ext cx="96840" cy="48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0" h="135">
                  <a:moveTo>
                    <a:pt x="215" y="0"/>
                  </a:moveTo>
                  <a:lnTo>
                    <a:pt x="232" y="5"/>
                  </a:lnTo>
                  <a:cubicBezTo>
                    <a:pt x="245" y="25"/>
                    <a:pt x="257" y="47"/>
                    <a:pt x="270" y="68"/>
                  </a:cubicBezTo>
                  <a:lnTo>
                    <a:pt x="268" y="70"/>
                  </a:lnTo>
                  <a:lnTo>
                    <a:pt x="259" y="116"/>
                  </a:lnTo>
                  <a:lnTo>
                    <a:pt x="256" y="124"/>
                  </a:lnTo>
                  <a:lnTo>
                    <a:pt x="242" y="124"/>
                  </a:lnTo>
                  <a:lnTo>
                    <a:pt x="166" y="135"/>
                  </a:lnTo>
                  <a:lnTo>
                    <a:pt x="104" y="106"/>
                  </a:lnTo>
                  <a:lnTo>
                    <a:pt x="37" y="120"/>
                  </a:lnTo>
                  <a:lnTo>
                    <a:pt x="3" y="109"/>
                  </a:lnTo>
                  <a:lnTo>
                    <a:pt x="0" y="98"/>
                  </a:lnTo>
                  <a:lnTo>
                    <a:pt x="0" y="84"/>
                  </a:lnTo>
                  <a:lnTo>
                    <a:pt x="104" y="71"/>
                  </a:lnTo>
                  <a:lnTo>
                    <a:pt x="158" y="17"/>
                  </a:lnTo>
                  <a:lnTo>
                    <a:pt x="161" y="14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" name="Freeform: Shape 25"/>
            <p:cNvSpPr/>
            <p:nvPr/>
          </p:nvSpPr>
          <p:spPr>
            <a:xfrm>
              <a:off x="8423640" y="4302000"/>
              <a:ext cx="45720" cy="52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8" h="146">
                  <a:moveTo>
                    <a:pt x="58" y="4"/>
                  </a:moveTo>
                  <a:lnTo>
                    <a:pt x="86" y="11"/>
                  </a:lnTo>
                  <a:cubicBezTo>
                    <a:pt x="100" y="40"/>
                    <a:pt x="114" y="70"/>
                    <a:pt x="128" y="99"/>
                  </a:cubicBezTo>
                  <a:lnTo>
                    <a:pt x="114" y="144"/>
                  </a:lnTo>
                  <a:lnTo>
                    <a:pt x="112" y="146"/>
                  </a:lnTo>
                  <a:lnTo>
                    <a:pt x="75" y="125"/>
                  </a:lnTo>
                  <a:lnTo>
                    <a:pt x="0" y="31"/>
                  </a:lnTo>
                  <a:lnTo>
                    <a:pt x="39" y="0"/>
                  </a:lnTo>
                  <a:lnTo>
                    <a:pt x="41" y="0"/>
                  </a:lnTo>
                  <a:lnTo>
                    <a:pt x="53" y="3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" name="Freeform: Shape 26"/>
            <p:cNvSpPr/>
            <p:nvPr/>
          </p:nvSpPr>
          <p:spPr>
            <a:xfrm>
              <a:off x="8228520" y="4182840"/>
              <a:ext cx="50760" cy="35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2" h="100">
                  <a:moveTo>
                    <a:pt x="62" y="76"/>
                  </a:moveTo>
                  <a:lnTo>
                    <a:pt x="0" y="16"/>
                  </a:lnTo>
                  <a:lnTo>
                    <a:pt x="66" y="0"/>
                  </a:lnTo>
                  <a:lnTo>
                    <a:pt x="133" y="33"/>
                  </a:lnTo>
                  <a:lnTo>
                    <a:pt x="133" y="33"/>
                  </a:lnTo>
                  <a:lnTo>
                    <a:pt x="142" y="49"/>
                  </a:lnTo>
                  <a:lnTo>
                    <a:pt x="138" y="67"/>
                  </a:lnTo>
                  <a:lnTo>
                    <a:pt x="138" y="67"/>
                  </a:lnTo>
                  <a:lnTo>
                    <a:pt x="127" y="100"/>
                  </a:lnTo>
                  <a:lnTo>
                    <a:pt x="108" y="95"/>
                  </a:lnTo>
                  <a:lnTo>
                    <a:pt x="88" y="67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" name="Freeform: Shape 27"/>
            <p:cNvSpPr/>
            <p:nvPr/>
          </p:nvSpPr>
          <p:spPr>
            <a:xfrm>
              <a:off x="8206560" y="4947839"/>
              <a:ext cx="50040" cy="119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0" h="332">
                  <a:moveTo>
                    <a:pt x="88" y="325"/>
                  </a:moveTo>
                  <a:lnTo>
                    <a:pt x="88" y="325"/>
                  </a:lnTo>
                  <a:lnTo>
                    <a:pt x="88" y="325"/>
                  </a:lnTo>
                  <a:lnTo>
                    <a:pt x="37" y="332"/>
                  </a:lnTo>
                  <a:lnTo>
                    <a:pt x="39" y="314"/>
                  </a:lnTo>
                  <a:lnTo>
                    <a:pt x="39" y="314"/>
                  </a:lnTo>
                  <a:lnTo>
                    <a:pt x="39" y="314"/>
                  </a:lnTo>
                  <a:lnTo>
                    <a:pt x="39" y="314"/>
                  </a:lnTo>
                  <a:lnTo>
                    <a:pt x="37" y="176"/>
                  </a:lnTo>
                  <a:lnTo>
                    <a:pt x="0" y="108"/>
                  </a:lnTo>
                  <a:lnTo>
                    <a:pt x="6" y="73"/>
                  </a:lnTo>
                  <a:lnTo>
                    <a:pt x="6" y="73"/>
                  </a:lnTo>
                  <a:lnTo>
                    <a:pt x="6" y="73"/>
                  </a:lnTo>
                  <a:lnTo>
                    <a:pt x="14" y="69"/>
                  </a:lnTo>
                  <a:lnTo>
                    <a:pt x="14" y="69"/>
                  </a:lnTo>
                  <a:lnTo>
                    <a:pt x="14" y="69"/>
                  </a:lnTo>
                  <a:lnTo>
                    <a:pt x="17" y="58"/>
                  </a:lnTo>
                  <a:lnTo>
                    <a:pt x="22" y="55"/>
                  </a:lnTo>
                  <a:lnTo>
                    <a:pt x="25" y="56"/>
                  </a:lnTo>
                  <a:lnTo>
                    <a:pt x="25" y="56"/>
                  </a:lnTo>
                  <a:lnTo>
                    <a:pt x="48" y="49"/>
                  </a:lnTo>
                  <a:lnTo>
                    <a:pt x="48" y="49"/>
                  </a:lnTo>
                  <a:lnTo>
                    <a:pt x="48" y="49"/>
                  </a:lnTo>
                  <a:lnTo>
                    <a:pt x="73" y="24"/>
                  </a:lnTo>
                  <a:lnTo>
                    <a:pt x="76" y="4"/>
                  </a:lnTo>
                  <a:lnTo>
                    <a:pt x="76" y="4"/>
                  </a:lnTo>
                  <a:lnTo>
                    <a:pt x="78" y="4"/>
                  </a:lnTo>
                  <a:lnTo>
                    <a:pt x="78" y="4"/>
                  </a:lnTo>
                  <a:lnTo>
                    <a:pt x="88" y="0"/>
                  </a:lnTo>
                  <a:lnTo>
                    <a:pt x="126" y="32"/>
                  </a:lnTo>
                  <a:lnTo>
                    <a:pt x="127" y="35"/>
                  </a:lnTo>
                  <a:lnTo>
                    <a:pt x="140" y="89"/>
                  </a:lnTo>
                  <a:lnTo>
                    <a:pt x="92" y="179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" name="Freeform: Shape 28"/>
            <p:cNvSpPr/>
            <p:nvPr/>
          </p:nvSpPr>
          <p:spPr>
            <a:xfrm>
              <a:off x="6741360" y="4808520"/>
              <a:ext cx="23400" cy="52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6" h="147">
                  <a:moveTo>
                    <a:pt x="21" y="37"/>
                  </a:moveTo>
                  <a:lnTo>
                    <a:pt x="66" y="0"/>
                  </a:lnTo>
                  <a:lnTo>
                    <a:pt x="45" y="113"/>
                  </a:lnTo>
                  <a:lnTo>
                    <a:pt x="14" y="147"/>
                  </a:lnTo>
                  <a:lnTo>
                    <a:pt x="14" y="147"/>
                  </a:lnTo>
                  <a:lnTo>
                    <a:pt x="0" y="147"/>
                  </a:lnTo>
                  <a:lnTo>
                    <a:pt x="20" y="37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" name="Freeform: Shape 29"/>
            <p:cNvSpPr/>
            <p:nvPr/>
          </p:nvSpPr>
          <p:spPr>
            <a:xfrm>
              <a:off x="8434800" y="5009400"/>
              <a:ext cx="91800" cy="136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6" h="380">
                  <a:moveTo>
                    <a:pt x="249" y="3"/>
                  </a:moveTo>
                  <a:lnTo>
                    <a:pt x="256" y="0"/>
                  </a:lnTo>
                  <a:cubicBezTo>
                    <a:pt x="230" y="104"/>
                    <a:pt x="197" y="208"/>
                    <a:pt x="160" y="307"/>
                  </a:cubicBezTo>
                  <a:lnTo>
                    <a:pt x="143" y="304"/>
                  </a:lnTo>
                  <a:lnTo>
                    <a:pt x="117" y="309"/>
                  </a:lnTo>
                  <a:lnTo>
                    <a:pt x="89" y="315"/>
                  </a:lnTo>
                  <a:lnTo>
                    <a:pt x="73" y="380"/>
                  </a:lnTo>
                  <a:lnTo>
                    <a:pt x="22" y="290"/>
                  </a:lnTo>
                  <a:lnTo>
                    <a:pt x="0" y="178"/>
                  </a:lnTo>
                  <a:lnTo>
                    <a:pt x="39" y="92"/>
                  </a:lnTo>
                  <a:lnTo>
                    <a:pt x="179" y="64"/>
                  </a:lnTo>
                  <a:lnTo>
                    <a:pt x="204" y="9"/>
                  </a:lnTo>
                  <a:lnTo>
                    <a:pt x="244" y="5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" name="Freeform: Shape 30"/>
            <p:cNvSpPr/>
            <p:nvPr/>
          </p:nvSpPr>
          <p:spPr>
            <a:xfrm>
              <a:off x="8280360" y="4253400"/>
              <a:ext cx="61560" cy="36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2" h="101">
                  <a:moveTo>
                    <a:pt x="133" y="26"/>
                  </a:moveTo>
                  <a:lnTo>
                    <a:pt x="136" y="39"/>
                  </a:lnTo>
                  <a:lnTo>
                    <a:pt x="172" y="50"/>
                  </a:lnTo>
                  <a:lnTo>
                    <a:pt x="110" y="93"/>
                  </a:lnTo>
                  <a:lnTo>
                    <a:pt x="39" y="101"/>
                  </a:lnTo>
                  <a:lnTo>
                    <a:pt x="0" y="65"/>
                  </a:lnTo>
                  <a:lnTo>
                    <a:pt x="34" y="22"/>
                  </a:lnTo>
                  <a:lnTo>
                    <a:pt x="57" y="9"/>
                  </a:lnTo>
                  <a:lnTo>
                    <a:pt x="62" y="9"/>
                  </a:lnTo>
                  <a:lnTo>
                    <a:pt x="96" y="8"/>
                  </a:lnTo>
                  <a:lnTo>
                    <a:pt x="96" y="8"/>
                  </a:lnTo>
                  <a:lnTo>
                    <a:pt x="96" y="8"/>
                  </a:lnTo>
                  <a:lnTo>
                    <a:pt x="99" y="0"/>
                  </a:lnTo>
                  <a:lnTo>
                    <a:pt x="135" y="14"/>
                  </a:lnTo>
                  <a:lnTo>
                    <a:pt x="135" y="14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" name="Freeform: Shape 31"/>
            <p:cNvSpPr/>
            <p:nvPr/>
          </p:nvSpPr>
          <p:spPr>
            <a:xfrm>
              <a:off x="7053480" y="5544000"/>
              <a:ext cx="66600" cy="156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6" h="435">
                  <a:moveTo>
                    <a:pt x="141" y="409"/>
                  </a:moveTo>
                  <a:lnTo>
                    <a:pt x="149" y="435"/>
                  </a:lnTo>
                  <a:cubicBezTo>
                    <a:pt x="115" y="420"/>
                    <a:pt x="81" y="404"/>
                    <a:pt x="46" y="387"/>
                  </a:cubicBezTo>
                  <a:lnTo>
                    <a:pt x="36" y="310"/>
                  </a:lnTo>
                  <a:lnTo>
                    <a:pt x="42" y="228"/>
                  </a:lnTo>
                  <a:lnTo>
                    <a:pt x="0" y="46"/>
                  </a:lnTo>
                  <a:lnTo>
                    <a:pt x="34" y="0"/>
                  </a:lnTo>
                  <a:lnTo>
                    <a:pt x="96" y="103"/>
                  </a:lnTo>
                  <a:lnTo>
                    <a:pt x="91" y="162"/>
                  </a:lnTo>
                  <a:lnTo>
                    <a:pt x="152" y="294"/>
                  </a:lnTo>
                  <a:lnTo>
                    <a:pt x="153" y="294"/>
                  </a:lnTo>
                  <a:lnTo>
                    <a:pt x="181" y="294"/>
                  </a:lnTo>
                  <a:lnTo>
                    <a:pt x="186" y="361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" name="Freeform: Shape 32"/>
            <p:cNvSpPr/>
            <p:nvPr/>
          </p:nvSpPr>
          <p:spPr>
            <a:xfrm>
              <a:off x="8335080" y="4933080"/>
              <a:ext cx="126360" cy="22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2" h="614">
                  <a:moveTo>
                    <a:pt x="129" y="594"/>
                  </a:moveTo>
                  <a:lnTo>
                    <a:pt x="59" y="584"/>
                  </a:lnTo>
                  <a:lnTo>
                    <a:pt x="65" y="547"/>
                  </a:lnTo>
                  <a:lnTo>
                    <a:pt x="0" y="454"/>
                  </a:lnTo>
                  <a:lnTo>
                    <a:pt x="1" y="449"/>
                  </a:lnTo>
                  <a:lnTo>
                    <a:pt x="14" y="394"/>
                  </a:lnTo>
                  <a:lnTo>
                    <a:pt x="73" y="332"/>
                  </a:lnTo>
                  <a:lnTo>
                    <a:pt x="119" y="363"/>
                  </a:lnTo>
                  <a:lnTo>
                    <a:pt x="119" y="363"/>
                  </a:lnTo>
                  <a:lnTo>
                    <a:pt x="119" y="363"/>
                  </a:lnTo>
                  <a:lnTo>
                    <a:pt x="274" y="49"/>
                  </a:lnTo>
                  <a:lnTo>
                    <a:pt x="248" y="0"/>
                  </a:lnTo>
                  <a:lnTo>
                    <a:pt x="270" y="17"/>
                  </a:lnTo>
                  <a:lnTo>
                    <a:pt x="284" y="34"/>
                  </a:lnTo>
                  <a:lnTo>
                    <a:pt x="299" y="139"/>
                  </a:lnTo>
                  <a:lnTo>
                    <a:pt x="299" y="139"/>
                  </a:lnTo>
                  <a:lnTo>
                    <a:pt x="299" y="139"/>
                  </a:lnTo>
                  <a:lnTo>
                    <a:pt x="324" y="167"/>
                  </a:lnTo>
                  <a:lnTo>
                    <a:pt x="245" y="186"/>
                  </a:lnTo>
                  <a:lnTo>
                    <a:pt x="245" y="186"/>
                  </a:lnTo>
                  <a:lnTo>
                    <a:pt x="245" y="186"/>
                  </a:lnTo>
                  <a:lnTo>
                    <a:pt x="302" y="249"/>
                  </a:lnTo>
                  <a:lnTo>
                    <a:pt x="316" y="302"/>
                  </a:lnTo>
                  <a:lnTo>
                    <a:pt x="277" y="389"/>
                  </a:lnTo>
                  <a:lnTo>
                    <a:pt x="299" y="501"/>
                  </a:lnTo>
                  <a:lnTo>
                    <a:pt x="352" y="591"/>
                  </a:lnTo>
                  <a:lnTo>
                    <a:pt x="340" y="614"/>
                  </a:lnTo>
                  <a:lnTo>
                    <a:pt x="313" y="608"/>
                  </a:lnTo>
                  <a:lnTo>
                    <a:pt x="219" y="595"/>
                  </a:lnTo>
                  <a:lnTo>
                    <a:pt x="219" y="595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" name="Freeform: Shape 33"/>
            <p:cNvSpPr/>
            <p:nvPr/>
          </p:nvSpPr>
          <p:spPr>
            <a:xfrm>
              <a:off x="6782040" y="4961520"/>
              <a:ext cx="52200" cy="63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6" h="177">
                  <a:moveTo>
                    <a:pt x="104" y="11"/>
                  </a:moveTo>
                  <a:lnTo>
                    <a:pt x="104" y="11"/>
                  </a:lnTo>
                  <a:lnTo>
                    <a:pt x="104" y="11"/>
                  </a:lnTo>
                  <a:lnTo>
                    <a:pt x="146" y="88"/>
                  </a:lnTo>
                  <a:lnTo>
                    <a:pt x="124" y="177"/>
                  </a:lnTo>
                  <a:lnTo>
                    <a:pt x="84" y="104"/>
                  </a:lnTo>
                  <a:lnTo>
                    <a:pt x="0" y="48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78" y="18"/>
                  </a:lnTo>
                  <a:lnTo>
                    <a:pt x="87" y="18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" name="Freeform: Shape 34"/>
            <p:cNvSpPr/>
            <p:nvPr/>
          </p:nvSpPr>
          <p:spPr>
            <a:xfrm>
              <a:off x="6838559" y="4715280"/>
              <a:ext cx="157680" cy="69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9" h="195">
                  <a:moveTo>
                    <a:pt x="439" y="186"/>
                  </a:moveTo>
                  <a:lnTo>
                    <a:pt x="282" y="195"/>
                  </a:lnTo>
                  <a:lnTo>
                    <a:pt x="315" y="166"/>
                  </a:lnTo>
                  <a:lnTo>
                    <a:pt x="254" y="93"/>
                  </a:lnTo>
                  <a:lnTo>
                    <a:pt x="88" y="26"/>
                  </a:lnTo>
                  <a:lnTo>
                    <a:pt x="0" y="77"/>
                  </a:lnTo>
                  <a:lnTo>
                    <a:pt x="29" y="26"/>
                  </a:lnTo>
                  <a:lnTo>
                    <a:pt x="118" y="0"/>
                  </a:lnTo>
                  <a:lnTo>
                    <a:pt x="163" y="9"/>
                  </a:lnTo>
                  <a:lnTo>
                    <a:pt x="287" y="65"/>
                  </a:lnTo>
                  <a:lnTo>
                    <a:pt x="423" y="155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" name="Freeform: Shape 35"/>
            <p:cNvSpPr/>
            <p:nvPr/>
          </p:nvSpPr>
          <p:spPr>
            <a:xfrm>
              <a:off x="8360640" y="4190759"/>
              <a:ext cx="52200" cy="42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6" h="118">
                  <a:moveTo>
                    <a:pt x="59" y="9"/>
                  </a:moveTo>
                  <a:lnTo>
                    <a:pt x="78" y="0"/>
                  </a:lnTo>
                  <a:cubicBezTo>
                    <a:pt x="101" y="37"/>
                    <a:pt x="124" y="73"/>
                    <a:pt x="146" y="110"/>
                  </a:cubicBezTo>
                  <a:lnTo>
                    <a:pt x="129" y="106"/>
                  </a:lnTo>
                  <a:lnTo>
                    <a:pt x="73" y="118"/>
                  </a:lnTo>
                  <a:lnTo>
                    <a:pt x="64" y="109"/>
                  </a:lnTo>
                  <a:lnTo>
                    <a:pt x="0" y="39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7" name="Freeform: Shape 36"/>
            <p:cNvSpPr/>
            <p:nvPr/>
          </p:nvSpPr>
          <p:spPr>
            <a:xfrm>
              <a:off x="8276399" y="4113360"/>
              <a:ext cx="111240" cy="144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0" h="403">
                  <a:moveTo>
                    <a:pt x="180" y="38"/>
                  </a:moveTo>
                  <a:lnTo>
                    <a:pt x="183" y="38"/>
                  </a:lnTo>
                  <a:cubicBezTo>
                    <a:pt x="228" y="96"/>
                    <a:pt x="270" y="156"/>
                    <a:pt x="310" y="217"/>
                  </a:cubicBezTo>
                  <a:lnTo>
                    <a:pt x="292" y="226"/>
                  </a:lnTo>
                  <a:lnTo>
                    <a:pt x="233" y="254"/>
                  </a:lnTo>
                  <a:lnTo>
                    <a:pt x="296" y="324"/>
                  </a:lnTo>
                  <a:lnTo>
                    <a:pt x="306" y="333"/>
                  </a:lnTo>
                  <a:lnTo>
                    <a:pt x="302" y="336"/>
                  </a:lnTo>
                  <a:lnTo>
                    <a:pt x="248" y="390"/>
                  </a:lnTo>
                  <a:lnTo>
                    <a:pt x="144" y="403"/>
                  </a:lnTo>
                  <a:lnTo>
                    <a:pt x="110" y="389"/>
                  </a:lnTo>
                  <a:lnTo>
                    <a:pt x="107" y="397"/>
                  </a:lnTo>
                  <a:lnTo>
                    <a:pt x="73" y="398"/>
                  </a:lnTo>
                  <a:lnTo>
                    <a:pt x="68" y="398"/>
                  </a:lnTo>
                  <a:lnTo>
                    <a:pt x="68" y="397"/>
                  </a:lnTo>
                  <a:lnTo>
                    <a:pt x="70" y="319"/>
                  </a:lnTo>
                  <a:lnTo>
                    <a:pt x="17" y="296"/>
                  </a:lnTo>
                  <a:lnTo>
                    <a:pt x="6" y="260"/>
                  </a:lnTo>
                  <a:lnTo>
                    <a:pt x="11" y="240"/>
                  </a:lnTo>
                  <a:lnTo>
                    <a:pt x="0" y="226"/>
                  </a:lnTo>
                  <a:lnTo>
                    <a:pt x="39" y="89"/>
                  </a:lnTo>
                  <a:lnTo>
                    <a:pt x="104" y="54"/>
                  </a:lnTo>
                  <a:lnTo>
                    <a:pt x="88" y="0"/>
                  </a:lnTo>
                  <a:lnTo>
                    <a:pt x="118" y="4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8" name="Freeform: Shape 37"/>
            <p:cNvSpPr/>
            <p:nvPr/>
          </p:nvSpPr>
          <p:spPr>
            <a:xfrm>
              <a:off x="8304840" y="4082040"/>
              <a:ext cx="15840" cy="32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" h="91">
                  <a:moveTo>
                    <a:pt x="9" y="87"/>
                  </a:moveTo>
                  <a:lnTo>
                    <a:pt x="0" y="0"/>
                  </a:lnTo>
                  <a:cubicBezTo>
                    <a:pt x="16" y="17"/>
                    <a:pt x="31" y="35"/>
                    <a:pt x="45" y="52"/>
                  </a:cubicBezTo>
                  <a:lnTo>
                    <a:pt x="39" y="91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9" name="Freeform: Shape 38"/>
            <p:cNvSpPr/>
            <p:nvPr/>
          </p:nvSpPr>
          <p:spPr>
            <a:xfrm>
              <a:off x="7030440" y="4790520"/>
              <a:ext cx="5724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0" h="93">
                  <a:moveTo>
                    <a:pt x="96" y="5"/>
                  </a:moveTo>
                  <a:lnTo>
                    <a:pt x="160" y="67"/>
                  </a:lnTo>
                  <a:lnTo>
                    <a:pt x="0" y="93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0" name="Freeform: Shape 39"/>
            <p:cNvSpPr/>
            <p:nvPr/>
          </p:nvSpPr>
          <p:spPr>
            <a:xfrm>
              <a:off x="8056440" y="4462920"/>
              <a:ext cx="328320" cy="351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13" h="978">
                  <a:moveTo>
                    <a:pt x="305" y="127"/>
                  </a:moveTo>
                  <a:lnTo>
                    <a:pt x="287" y="108"/>
                  </a:lnTo>
                  <a:lnTo>
                    <a:pt x="431" y="32"/>
                  </a:lnTo>
                  <a:lnTo>
                    <a:pt x="682" y="0"/>
                  </a:lnTo>
                  <a:lnTo>
                    <a:pt x="741" y="7"/>
                  </a:lnTo>
                  <a:lnTo>
                    <a:pt x="712" y="209"/>
                  </a:lnTo>
                  <a:lnTo>
                    <a:pt x="712" y="209"/>
                  </a:lnTo>
                  <a:lnTo>
                    <a:pt x="712" y="209"/>
                  </a:lnTo>
                  <a:lnTo>
                    <a:pt x="771" y="273"/>
                  </a:lnTo>
                  <a:lnTo>
                    <a:pt x="794" y="373"/>
                  </a:lnTo>
                  <a:lnTo>
                    <a:pt x="794" y="373"/>
                  </a:lnTo>
                  <a:lnTo>
                    <a:pt x="816" y="502"/>
                  </a:lnTo>
                  <a:lnTo>
                    <a:pt x="794" y="594"/>
                  </a:lnTo>
                  <a:lnTo>
                    <a:pt x="825" y="665"/>
                  </a:lnTo>
                  <a:lnTo>
                    <a:pt x="825" y="665"/>
                  </a:lnTo>
                  <a:lnTo>
                    <a:pt x="825" y="665"/>
                  </a:lnTo>
                  <a:lnTo>
                    <a:pt x="892" y="694"/>
                  </a:lnTo>
                  <a:lnTo>
                    <a:pt x="913" y="736"/>
                  </a:lnTo>
                  <a:lnTo>
                    <a:pt x="913" y="736"/>
                  </a:lnTo>
                  <a:lnTo>
                    <a:pt x="715" y="882"/>
                  </a:lnTo>
                  <a:lnTo>
                    <a:pt x="639" y="960"/>
                  </a:lnTo>
                  <a:lnTo>
                    <a:pt x="572" y="975"/>
                  </a:lnTo>
                  <a:lnTo>
                    <a:pt x="572" y="975"/>
                  </a:lnTo>
                  <a:lnTo>
                    <a:pt x="521" y="978"/>
                  </a:lnTo>
                  <a:lnTo>
                    <a:pt x="526" y="940"/>
                  </a:lnTo>
                  <a:lnTo>
                    <a:pt x="460" y="913"/>
                  </a:lnTo>
                  <a:lnTo>
                    <a:pt x="434" y="870"/>
                  </a:lnTo>
                  <a:lnTo>
                    <a:pt x="169" y="657"/>
                  </a:lnTo>
                  <a:lnTo>
                    <a:pt x="169" y="657"/>
                  </a:lnTo>
                  <a:lnTo>
                    <a:pt x="169" y="657"/>
                  </a:lnTo>
                  <a:lnTo>
                    <a:pt x="169" y="657"/>
                  </a:lnTo>
                  <a:lnTo>
                    <a:pt x="0" y="533"/>
                  </a:lnTo>
                  <a:lnTo>
                    <a:pt x="0" y="513"/>
                  </a:lnTo>
                  <a:lnTo>
                    <a:pt x="0" y="513"/>
                  </a:lnTo>
                  <a:lnTo>
                    <a:pt x="1" y="457"/>
                  </a:lnTo>
                  <a:lnTo>
                    <a:pt x="49" y="420"/>
                  </a:lnTo>
                  <a:lnTo>
                    <a:pt x="132" y="407"/>
                  </a:lnTo>
                  <a:lnTo>
                    <a:pt x="223" y="347"/>
                  </a:lnTo>
                  <a:lnTo>
                    <a:pt x="223" y="347"/>
                  </a:lnTo>
                  <a:lnTo>
                    <a:pt x="223" y="347"/>
                  </a:lnTo>
                  <a:lnTo>
                    <a:pt x="223" y="297"/>
                  </a:lnTo>
                  <a:lnTo>
                    <a:pt x="329" y="273"/>
                  </a:lnTo>
                  <a:lnTo>
                    <a:pt x="329" y="273"/>
                  </a:lnTo>
                  <a:lnTo>
                    <a:pt x="329" y="273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1" name="Freeform: Shape 40"/>
            <p:cNvSpPr/>
            <p:nvPr/>
          </p:nvSpPr>
          <p:spPr>
            <a:xfrm>
              <a:off x="7918920" y="4686120"/>
              <a:ext cx="83880" cy="9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4" h="265">
                  <a:moveTo>
                    <a:pt x="5" y="234"/>
                  </a:moveTo>
                  <a:lnTo>
                    <a:pt x="0" y="265"/>
                  </a:lnTo>
                  <a:lnTo>
                    <a:pt x="3" y="230"/>
                  </a:lnTo>
                  <a:lnTo>
                    <a:pt x="3" y="230"/>
                  </a:lnTo>
                  <a:lnTo>
                    <a:pt x="3" y="230"/>
                  </a:lnTo>
                  <a:lnTo>
                    <a:pt x="104" y="226"/>
                  </a:lnTo>
                  <a:lnTo>
                    <a:pt x="141" y="116"/>
                  </a:lnTo>
                  <a:lnTo>
                    <a:pt x="214" y="42"/>
                  </a:lnTo>
                  <a:lnTo>
                    <a:pt x="234" y="0"/>
                  </a:lnTo>
                  <a:lnTo>
                    <a:pt x="230" y="119"/>
                  </a:lnTo>
                  <a:lnTo>
                    <a:pt x="177" y="154"/>
                  </a:lnTo>
                  <a:lnTo>
                    <a:pt x="177" y="154"/>
                  </a:lnTo>
                  <a:lnTo>
                    <a:pt x="177" y="154"/>
                  </a:lnTo>
                  <a:lnTo>
                    <a:pt x="177" y="154"/>
                  </a:lnTo>
                  <a:lnTo>
                    <a:pt x="182" y="236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2" name="Freeform: Shape 41"/>
            <p:cNvSpPr/>
            <p:nvPr/>
          </p:nvSpPr>
          <p:spPr>
            <a:xfrm>
              <a:off x="8006040" y="4647600"/>
              <a:ext cx="50040" cy="32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0" h="90">
                  <a:moveTo>
                    <a:pt x="140" y="0"/>
                  </a:moveTo>
                  <a:lnTo>
                    <a:pt x="140" y="20"/>
                  </a:lnTo>
                  <a:lnTo>
                    <a:pt x="140" y="20"/>
                  </a:lnTo>
                  <a:lnTo>
                    <a:pt x="140" y="22"/>
                  </a:lnTo>
                  <a:lnTo>
                    <a:pt x="138" y="90"/>
                  </a:lnTo>
                  <a:lnTo>
                    <a:pt x="0" y="90"/>
                  </a:lnTo>
                  <a:lnTo>
                    <a:pt x="20" y="42"/>
                  </a:lnTo>
                  <a:lnTo>
                    <a:pt x="93" y="45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3" name="Freeform: Shape 42"/>
            <p:cNvSpPr/>
            <p:nvPr/>
          </p:nvSpPr>
          <p:spPr>
            <a:xfrm>
              <a:off x="8059320" y="4335840"/>
              <a:ext cx="181440" cy="147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05" h="411">
                  <a:moveTo>
                    <a:pt x="431" y="53"/>
                  </a:moveTo>
                  <a:lnTo>
                    <a:pt x="443" y="59"/>
                  </a:lnTo>
                  <a:lnTo>
                    <a:pt x="502" y="62"/>
                  </a:lnTo>
                  <a:lnTo>
                    <a:pt x="505" y="90"/>
                  </a:lnTo>
                  <a:lnTo>
                    <a:pt x="414" y="138"/>
                  </a:lnTo>
                  <a:lnTo>
                    <a:pt x="359" y="224"/>
                  </a:lnTo>
                  <a:lnTo>
                    <a:pt x="383" y="264"/>
                  </a:lnTo>
                  <a:lnTo>
                    <a:pt x="285" y="373"/>
                  </a:lnTo>
                  <a:lnTo>
                    <a:pt x="187" y="373"/>
                  </a:lnTo>
                  <a:lnTo>
                    <a:pt x="138" y="411"/>
                  </a:lnTo>
                  <a:lnTo>
                    <a:pt x="63" y="348"/>
                  </a:lnTo>
                  <a:lnTo>
                    <a:pt x="74" y="303"/>
                  </a:lnTo>
                  <a:lnTo>
                    <a:pt x="90" y="140"/>
                  </a:lnTo>
                  <a:lnTo>
                    <a:pt x="119" y="109"/>
                  </a:lnTo>
                  <a:lnTo>
                    <a:pt x="119" y="109"/>
                  </a:lnTo>
                  <a:lnTo>
                    <a:pt x="119" y="109"/>
                  </a:lnTo>
                  <a:lnTo>
                    <a:pt x="69" y="95"/>
                  </a:lnTo>
                  <a:lnTo>
                    <a:pt x="40" y="81"/>
                  </a:lnTo>
                  <a:lnTo>
                    <a:pt x="15" y="86"/>
                  </a:lnTo>
                  <a:lnTo>
                    <a:pt x="15" y="89"/>
                  </a:lnTo>
                  <a:lnTo>
                    <a:pt x="0" y="22"/>
                  </a:lnTo>
                  <a:lnTo>
                    <a:pt x="80" y="0"/>
                  </a:lnTo>
                  <a:lnTo>
                    <a:pt x="300" y="11"/>
                  </a:lnTo>
                  <a:lnTo>
                    <a:pt x="367" y="42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4" name="Freeform: Shape 43"/>
            <p:cNvSpPr/>
            <p:nvPr/>
          </p:nvSpPr>
          <p:spPr>
            <a:xfrm>
              <a:off x="8321040" y="4352760"/>
              <a:ext cx="10440" cy="25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" h="71">
                  <a:moveTo>
                    <a:pt x="25" y="71"/>
                  </a:moveTo>
                  <a:lnTo>
                    <a:pt x="0" y="6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5" name="Freeform: Shape 44"/>
            <p:cNvSpPr/>
            <p:nvPr/>
          </p:nvSpPr>
          <p:spPr>
            <a:xfrm>
              <a:off x="7289640" y="5074920"/>
              <a:ext cx="48960" cy="70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7" h="198">
                  <a:moveTo>
                    <a:pt x="0" y="189"/>
                  </a:moveTo>
                  <a:lnTo>
                    <a:pt x="0" y="189"/>
                  </a:lnTo>
                  <a:lnTo>
                    <a:pt x="29" y="127"/>
                  </a:lnTo>
                  <a:lnTo>
                    <a:pt x="8" y="46"/>
                  </a:lnTo>
                  <a:lnTo>
                    <a:pt x="23" y="21"/>
                  </a:lnTo>
                  <a:lnTo>
                    <a:pt x="34" y="0"/>
                  </a:lnTo>
                  <a:lnTo>
                    <a:pt x="132" y="63"/>
                  </a:lnTo>
                  <a:lnTo>
                    <a:pt x="137" y="94"/>
                  </a:lnTo>
                  <a:lnTo>
                    <a:pt x="123" y="113"/>
                  </a:lnTo>
                  <a:lnTo>
                    <a:pt x="107" y="149"/>
                  </a:lnTo>
                  <a:lnTo>
                    <a:pt x="95" y="176"/>
                  </a:lnTo>
                  <a:lnTo>
                    <a:pt x="59" y="189"/>
                  </a:lnTo>
                  <a:lnTo>
                    <a:pt x="28" y="197"/>
                  </a:lnTo>
                  <a:lnTo>
                    <a:pt x="19" y="198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6" name="Freeform: Shape 45"/>
            <p:cNvSpPr/>
            <p:nvPr/>
          </p:nvSpPr>
          <p:spPr>
            <a:xfrm>
              <a:off x="8127720" y="4188600"/>
              <a:ext cx="174600" cy="169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86" h="471">
                  <a:moveTo>
                    <a:pt x="481" y="110"/>
                  </a:moveTo>
                  <a:lnTo>
                    <a:pt x="481" y="188"/>
                  </a:lnTo>
                  <a:lnTo>
                    <a:pt x="481" y="189"/>
                  </a:lnTo>
                  <a:lnTo>
                    <a:pt x="458" y="202"/>
                  </a:lnTo>
                  <a:lnTo>
                    <a:pt x="424" y="245"/>
                  </a:lnTo>
                  <a:lnTo>
                    <a:pt x="463" y="281"/>
                  </a:lnTo>
                  <a:lnTo>
                    <a:pt x="456" y="285"/>
                  </a:lnTo>
                  <a:lnTo>
                    <a:pt x="486" y="397"/>
                  </a:lnTo>
                  <a:lnTo>
                    <a:pt x="441" y="434"/>
                  </a:lnTo>
                  <a:lnTo>
                    <a:pt x="343" y="409"/>
                  </a:lnTo>
                  <a:lnTo>
                    <a:pt x="312" y="471"/>
                  </a:lnTo>
                  <a:lnTo>
                    <a:pt x="253" y="468"/>
                  </a:lnTo>
                  <a:lnTo>
                    <a:pt x="253" y="468"/>
                  </a:lnTo>
                  <a:lnTo>
                    <a:pt x="253" y="467"/>
                  </a:lnTo>
                  <a:lnTo>
                    <a:pt x="241" y="462"/>
                  </a:lnTo>
                  <a:lnTo>
                    <a:pt x="177" y="451"/>
                  </a:lnTo>
                  <a:lnTo>
                    <a:pt x="110" y="420"/>
                  </a:lnTo>
                  <a:lnTo>
                    <a:pt x="140" y="262"/>
                  </a:lnTo>
                  <a:lnTo>
                    <a:pt x="78" y="189"/>
                  </a:lnTo>
                  <a:lnTo>
                    <a:pt x="0" y="164"/>
                  </a:lnTo>
                  <a:lnTo>
                    <a:pt x="62" y="121"/>
                  </a:lnTo>
                  <a:lnTo>
                    <a:pt x="124" y="133"/>
                  </a:lnTo>
                  <a:lnTo>
                    <a:pt x="109" y="74"/>
                  </a:lnTo>
                  <a:lnTo>
                    <a:pt x="182" y="96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342" y="60"/>
                  </a:lnTo>
                  <a:lnTo>
                    <a:pt x="368" y="51"/>
                  </a:lnTo>
                  <a:lnTo>
                    <a:pt x="388" y="79"/>
                  </a:lnTo>
                  <a:lnTo>
                    <a:pt x="407" y="84"/>
                  </a:lnTo>
                  <a:lnTo>
                    <a:pt x="428" y="88"/>
                  </a:lnTo>
                  <a:lnTo>
                    <a:pt x="428" y="88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7" name="Freeform: Shape 46"/>
            <p:cNvSpPr/>
            <p:nvPr/>
          </p:nvSpPr>
          <p:spPr>
            <a:xfrm>
              <a:off x="8117279" y="4039920"/>
              <a:ext cx="99000" cy="164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6" h="458">
                  <a:moveTo>
                    <a:pt x="87" y="207"/>
                  </a:moveTo>
                  <a:lnTo>
                    <a:pt x="0" y="183"/>
                  </a:lnTo>
                  <a:lnTo>
                    <a:pt x="5" y="44"/>
                  </a:lnTo>
                  <a:lnTo>
                    <a:pt x="34" y="2"/>
                  </a:lnTo>
                  <a:lnTo>
                    <a:pt x="94" y="0"/>
                  </a:lnTo>
                  <a:lnTo>
                    <a:pt x="59" y="64"/>
                  </a:lnTo>
                  <a:lnTo>
                    <a:pt x="143" y="53"/>
                  </a:lnTo>
                  <a:lnTo>
                    <a:pt x="98" y="141"/>
                  </a:lnTo>
                  <a:lnTo>
                    <a:pt x="152" y="168"/>
                  </a:lnTo>
                  <a:lnTo>
                    <a:pt x="225" y="304"/>
                  </a:lnTo>
                  <a:lnTo>
                    <a:pt x="276" y="323"/>
                  </a:lnTo>
                  <a:lnTo>
                    <a:pt x="223" y="432"/>
                  </a:lnTo>
                  <a:lnTo>
                    <a:pt x="102" y="432"/>
                  </a:lnTo>
                  <a:lnTo>
                    <a:pt x="8" y="458"/>
                  </a:lnTo>
                  <a:lnTo>
                    <a:pt x="51" y="407"/>
                  </a:lnTo>
                  <a:lnTo>
                    <a:pt x="11" y="369"/>
                  </a:lnTo>
                  <a:lnTo>
                    <a:pt x="93" y="286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8" name="Freeform: Shape 47"/>
            <p:cNvSpPr/>
            <p:nvPr/>
          </p:nvSpPr>
          <p:spPr>
            <a:xfrm>
              <a:off x="8090999" y="4108320"/>
              <a:ext cx="22680" cy="20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" h="59">
                  <a:moveTo>
                    <a:pt x="19" y="6"/>
                  </a:moveTo>
                  <a:lnTo>
                    <a:pt x="19" y="6"/>
                  </a:lnTo>
                  <a:lnTo>
                    <a:pt x="19" y="6"/>
                  </a:lnTo>
                  <a:lnTo>
                    <a:pt x="64" y="0"/>
                  </a:lnTo>
                  <a:lnTo>
                    <a:pt x="53" y="59"/>
                  </a:lnTo>
                  <a:lnTo>
                    <a:pt x="50" y="59"/>
                  </a:lnTo>
                  <a:lnTo>
                    <a:pt x="15" y="57"/>
                  </a:lnTo>
                  <a:lnTo>
                    <a:pt x="9" y="55"/>
                  </a:lnTo>
                  <a:lnTo>
                    <a:pt x="0" y="29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9" name="Freeform: Shape 48"/>
            <p:cNvSpPr/>
            <p:nvPr/>
          </p:nvSpPr>
          <p:spPr>
            <a:xfrm>
              <a:off x="7918920" y="4923000"/>
              <a:ext cx="27000" cy="9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6" h="28">
                  <a:moveTo>
                    <a:pt x="76" y="0"/>
                  </a:moveTo>
                  <a:lnTo>
                    <a:pt x="0" y="28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0" name="Freeform: Shape 49"/>
            <p:cNvSpPr/>
            <p:nvPr/>
          </p:nvSpPr>
          <p:spPr>
            <a:xfrm>
              <a:off x="8356320" y="5143320"/>
              <a:ext cx="24840" cy="26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0" h="75">
                  <a:moveTo>
                    <a:pt x="70" y="75"/>
                  </a:moveTo>
                  <a:lnTo>
                    <a:pt x="0" y="75"/>
                  </a:lnTo>
                  <a:lnTo>
                    <a:pt x="0" y="0"/>
                  </a:lnTo>
                  <a:lnTo>
                    <a:pt x="70" y="10"/>
                  </a:lnTo>
                  <a:lnTo>
                    <a:pt x="70" y="10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1" name="Freeform: Shape 50"/>
            <p:cNvSpPr/>
            <p:nvPr/>
          </p:nvSpPr>
          <p:spPr>
            <a:xfrm>
              <a:off x="8490960" y="4403159"/>
              <a:ext cx="11880" cy="22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63">
                  <a:moveTo>
                    <a:pt x="3" y="15"/>
                  </a:moveTo>
                  <a:lnTo>
                    <a:pt x="10" y="0"/>
                  </a:lnTo>
                  <a:cubicBezTo>
                    <a:pt x="18" y="20"/>
                    <a:pt x="26" y="41"/>
                    <a:pt x="34" y="63"/>
                  </a:cubicBezTo>
                  <a:lnTo>
                    <a:pt x="0" y="20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2" name="Freeform: Shape 51"/>
            <p:cNvSpPr/>
            <p:nvPr/>
          </p:nvSpPr>
          <p:spPr>
            <a:xfrm>
              <a:off x="6687720" y="4821120"/>
              <a:ext cx="68760" cy="84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2" h="235">
                  <a:moveTo>
                    <a:pt x="163" y="112"/>
                  </a:moveTo>
                  <a:lnTo>
                    <a:pt x="163" y="112"/>
                  </a:lnTo>
                  <a:lnTo>
                    <a:pt x="192" y="123"/>
                  </a:lnTo>
                  <a:lnTo>
                    <a:pt x="129" y="197"/>
                  </a:lnTo>
                  <a:lnTo>
                    <a:pt x="91" y="235"/>
                  </a:lnTo>
                  <a:lnTo>
                    <a:pt x="0" y="187"/>
                  </a:lnTo>
                  <a:lnTo>
                    <a:pt x="0" y="185"/>
                  </a:lnTo>
                  <a:lnTo>
                    <a:pt x="0" y="187"/>
                  </a:lnTo>
                  <a:lnTo>
                    <a:pt x="39" y="100"/>
                  </a:lnTo>
                  <a:lnTo>
                    <a:pt x="96" y="90"/>
                  </a:lnTo>
                  <a:lnTo>
                    <a:pt x="98" y="89"/>
                  </a:lnTo>
                  <a:lnTo>
                    <a:pt x="99" y="87"/>
                  </a:lnTo>
                  <a:lnTo>
                    <a:pt x="99" y="84"/>
                  </a:lnTo>
                  <a:lnTo>
                    <a:pt x="91" y="70"/>
                  </a:lnTo>
                  <a:lnTo>
                    <a:pt x="79" y="53"/>
                  </a:lnTo>
                  <a:lnTo>
                    <a:pt x="87" y="0"/>
                  </a:lnTo>
                  <a:lnTo>
                    <a:pt x="91" y="0"/>
                  </a:lnTo>
                  <a:lnTo>
                    <a:pt x="169" y="2"/>
                  </a:lnTo>
                  <a:lnTo>
                    <a:pt x="149" y="112"/>
                  </a:lnTo>
                  <a:lnTo>
                    <a:pt x="149" y="112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3" name="Freeform: Shape 52"/>
            <p:cNvSpPr/>
            <p:nvPr/>
          </p:nvSpPr>
          <p:spPr>
            <a:xfrm>
              <a:off x="7920000" y="4940639"/>
              <a:ext cx="4824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5" h="93">
                  <a:moveTo>
                    <a:pt x="134" y="53"/>
                  </a:moveTo>
                  <a:lnTo>
                    <a:pt x="73" y="93"/>
                  </a:lnTo>
                  <a:lnTo>
                    <a:pt x="56" y="39"/>
                  </a:lnTo>
                  <a:lnTo>
                    <a:pt x="0" y="19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4" name="Freeform: Shape 53"/>
            <p:cNvSpPr/>
            <p:nvPr/>
          </p:nvSpPr>
          <p:spPr>
            <a:xfrm>
              <a:off x="7179119" y="5017680"/>
              <a:ext cx="78840" cy="146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0" h="407">
                  <a:moveTo>
                    <a:pt x="0" y="145"/>
                  </a:moveTo>
                  <a:lnTo>
                    <a:pt x="70" y="0"/>
                  </a:lnTo>
                  <a:lnTo>
                    <a:pt x="197" y="151"/>
                  </a:lnTo>
                  <a:lnTo>
                    <a:pt x="189" y="173"/>
                  </a:lnTo>
                  <a:lnTo>
                    <a:pt x="150" y="253"/>
                  </a:lnTo>
                  <a:lnTo>
                    <a:pt x="150" y="253"/>
                  </a:lnTo>
                  <a:lnTo>
                    <a:pt x="150" y="253"/>
                  </a:lnTo>
                  <a:lnTo>
                    <a:pt x="180" y="290"/>
                  </a:lnTo>
                  <a:lnTo>
                    <a:pt x="220" y="370"/>
                  </a:lnTo>
                  <a:lnTo>
                    <a:pt x="124" y="407"/>
                  </a:lnTo>
                  <a:lnTo>
                    <a:pt x="76" y="376"/>
                  </a:lnTo>
                  <a:lnTo>
                    <a:pt x="62" y="345"/>
                  </a:lnTo>
                  <a:lnTo>
                    <a:pt x="82" y="259"/>
                  </a:lnTo>
                  <a:lnTo>
                    <a:pt x="63" y="196"/>
                  </a:lnTo>
                  <a:lnTo>
                    <a:pt x="63" y="196"/>
                  </a:lnTo>
                  <a:lnTo>
                    <a:pt x="63" y="196"/>
                  </a:lnTo>
                  <a:lnTo>
                    <a:pt x="28" y="188"/>
                  </a:lnTo>
                  <a:lnTo>
                    <a:pt x="28" y="188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5" name="Freeform: Shape 54"/>
            <p:cNvSpPr/>
            <p:nvPr/>
          </p:nvSpPr>
          <p:spPr>
            <a:xfrm>
              <a:off x="6824520" y="4885920"/>
              <a:ext cx="0" cy="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" h="2">
                  <a:moveTo>
                    <a:pt x="1" y="2"/>
                  </a:move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6" name="Freeform: Shape 55"/>
            <p:cNvSpPr/>
            <p:nvPr/>
          </p:nvSpPr>
          <p:spPr>
            <a:xfrm>
              <a:off x="6734160" y="4861080"/>
              <a:ext cx="103320" cy="60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8" h="169">
                  <a:moveTo>
                    <a:pt x="27" y="108"/>
                  </a:moveTo>
                  <a:lnTo>
                    <a:pt x="0" y="86"/>
                  </a:lnTo>
                  <a:lnTo>
                    <a:pt x="63" y="12"/>
                  </a:lnTo>
                  <a:lnTo>
                    <a:pt x="180" y="0"/>
                  </a:lnTo>
                  <a:lnTo>
                    <a:pt x="242" y="12"/>
                  </a:lnTo>
                  <a:lnTo>
                    <a:pt x="288" y="58"/>
                  </a:lnTo>
                  <a:lnTo>
                    <a:pt x="269" y="58"/>
                  </a:lnTo>
                  <a:lnTo>
                    <a:pt x="265" y="65"/>
                  </a:lnTo>
                  <a:lnTo>
                    <a:pt x="252" y="69"/>
                  </a:lnTo>
                  <a:lnTo>
                    <a:pt x="252" y="69"/>
                  </a:lnTo>
                  <a:lnTo>
                    <a:pt x="251" y="69"/>
                  </a:lnTo>
                  <a:lnTo>
                    <a:pt x="251" y="69"/>
                  </a:lnTo>
                  <a:lnTo>
                    <a:pt x="251" y="69"/>
                  </a:lnTo>
                  <a:lnTo>
                    <a:pt x="211" y="66"/>
                  </a:lnTo>
                  <a:lnTo>
                    <a:pt x="161" y="122"/>
                  </a:lnTo>
                  <a:lnTo>
                    <a:pt x="114" y="125"/>
                  </a:lnTo>
                  <a:lnTo>
                    <a:pt x="82" y="169"/>
                  </a:lnTo>
                  <a:lnTo>
                    <a:pt x="63" y="145"/>
                  </a:lnTo>
                  <a:lnTo>
                    <a:pt x="43" y="116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7" name="Freeform: Shape 56"/>
            <p:cNvSpPr/>
            <p:nvPr/>
          </p:nvSpPr>
          <p:spPr>
            <a:xfrm>
              <a:off x="8388000" y="4277880"/>
              <a:ext cx="64440" cy="69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0" h="194">
                  <a:moveTo>
                    <a:pt x="146" y="26"/>
                  </a:moveTo>
                  <a:lnTo>
                    <a:pt x="155" y="26"/>
                  </a:lnTo>
                  <a:cubicBezTo>
                    <a:pt x="163" y="44"/>
                    <a:pt x="172" y="61"/>
                    <a:pt x="180" y="78"/>
                  </a:cubicBezTo>
                  <a:lnTo>
                    <a:pt x="155" y="73"/>
                  </a:lnTo>
                  <a:lnTo>
                    <a:pt x="154" y="73"/>
                  </a:lnTo>
                  <a:lnTo>
                    <a:pt x="149" y="71"/>
                  </a:lnTo>
                  <a:lnTo>
                    <a:pt x="137" y="68"/>
                  </a:lnTo>
                  <a:lnTo>
                    <a:pt x="135" y="68"/>
                  </a:lnTo>
                  <a:lnTo>
                    <a:pt x="96" y="99"/>
                  </a:lnTo>
                  <a:lnTo>
                    <a:pt x="171" y="194"/>
                  </a:lnTo>
                  <a:lnTo>
                    <a:pt x="65" y="123"/>
                  </a:lnTo>
                  <a:lnTo>
                    <a:pt x="0" y="56"/>
                  </a:lnTo>
                  <a:lnTo>
                    <a:pt x="70" y="47"/>
                  </a:lnTo>
                  <a:lnTo>
                    <a:pt x="112" y="0"/>
                  </a:lnTo>
                  <a:lnTo>
                    <a:pt x="115" y="0"/>
                  </a:lnTo>
                  <a:lnTo>
                    <a:pt x="123" y="5"/>
                  </a:lnTo>
                  <a:lnTo>
                    <a:pt x="126" y="5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8" name="Freeform: Shape 57"/>
            <p:cNvSpPr/>
            <p:nvPr/>
          </p:nvSpPr>
          <p:spPr>
            <a:xfrm>
              <a:off x="6993720" y="4785480"/>
              <a:ext cx="41400" cy="38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6" h="107">
                  <a:moveTo>
                    <a:pt x="116" y="14"/>
                  </a:moveTo>
                  <a:lnTo>
                    <a:pt x="102" y="107"/>
                  </a:lnTo>
                  <a:lnTo>
                    <a:pt x="3" y="98"/>
                  </a:lnTo>
                  <a:lnTo>
                    <a:pt x="0" y="70"/>
                  </a:lnTo>
                  <a:lnTo>
                    <a:pt x="81" y="73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9" name="Freeform: Shape 58"/>
            <p:cNvSpPr/>
            <p:nvPr/>
          </p:nvSpPr>
          <p:spPr>
            <a:xfrm>
              <a:off x="8422200" y="4253760"/>
              <a:ext cx="2196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93">
                  <a:moveTo>
                    <a:pt x="9" y="0"/>
                  </a:moveTo>
                  <a:cubicBezTo>
                    <a:pt x="28" y="30"/>
                    <a:pt x="45" y="61"/>
                    <a:pt x="62" y="93"/>
                  </a:cubicBezTo>
                  <a:lnTo>
                    <a:pt x="53" y="93"/>
                  </a:lnTo>
                  <a:lnTo>
                    <a:pt x="31" y="70"/>
                  </a:lnTo>
                  <a:lnTo>
                    <a:pt x="28" y="70"/>
                  </a:lnTo>
                  <a:lnTo>
                    <a:pt x="20" y="66"/>
                  </a:lnTo>
                  <a:lnTo>
                    <a:pt x="17" y="66"/>
                  </a:lnTo>
                  <a:lnTo>
                    <a:pt x="0" y="47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0" name="Freeform: Shape 59"/>
            <p:cNvSpPr/>
            <p:nvPr/>
          </p:nvSpPr>
          <p:spPr>
            <a:xfrm>
              <a:off x="8051399" y="4110479"/>
              <a:ext cx="58320" cy="69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3" h="194">
                  <a:moveTo>
                    <a:pt x="0" y="160"/>
                  </a:moveTo>
                  <a:lnTo>
                    <a:pt x="48" y="104"/>
                  </a:lnTo>
                  <a:lnTo>
                    <a:pt x="22" y="43"/>
                  </a:lnTo>
                  <a:lnTo>
                    <a:pt x="129" y="0"/>
                  </a:lnTo>
                  <a:lnTo>
                    <a:pt x="129" y="0"/>
                  </a:lnTo>
                  <a:lnTo>
                    <a:pt x="110" y="23"/>
                  </a:lnTo>
                  <a:lnTo>
                    <a:pt x="119" y="49"/>
                  </a:lnTo>
                  <a:lnTo>
                    <a:pt x="125" y="51"/>
                  </a:lnTo>
                  <a:lnTo>
                    <a:pt x="160" y="53"/>
                  </a:lnTo>
                  <a:lnTo>
                    <a:pt x="163" y="53"/>
                  </a:lnTo>
                  <a:lnTo>
                    <a:pt x="163" y="53"/>
                  </a:lnTo>
                  <a:lnTo>
                    <a:pt x="155" y="156"/>
                  </a:lnTo>
                  <a:lnTo>
                    <a:pt x="22" y="194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1" name="Freeform: Shape 60"/>
            <p:cNvSpPr/>
            <p:nvPr/>
          </p:nvSpPr>
          <p:spPr>
            <a:xfrm>
              <a:off x="7906679" y="3884399"/>
              <a:ext cx="127440" cy="60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5" h="170">
                  <a:moveTo>
                    <a:pt x="84" y="58"/>
                  </a:moveTo>
                  <a:lnTo>
                    <a:pt x="0" y="52"/>
                  </a:lnTo>
                  <a:lnTo>
                    <a:pt x="78" y="3"/>
                  </a:lnTo>
                  <a:lnTo>
                    <a:pt x="112" y="55"/>
                  </a:lnTo>
                  <a:lnTo>
                    <a:pt x="149" y="20"/>
                  </a:lnTo>
                  <a:lnTo>
                    <a:pt x="234" y="31"/>
                  </a:lnTo>
                  <a:lnTo>
                    <a:pt x="284" y="0"/>
                  </a:lnTo>
                  <a:lnTo>
                    <a:pt x="355" y="58"/>
                  </a:lnTo>
                  <a:lnTo>
                    <a:pt x="318" y="117"/>
                  </a:lnTo>
                  <a:lnTo>
                    <a:pt x="169" y="170"/>
                  </a:lnTo>
                  <a:lnTo>
                    <a:pt x="76" y="128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2" name="Freeform: Shape 61"/>
            <p:cNvSpPr/>
            <p:nvPr/>
          </p:nvSpPr>
          <p:spPr>
            <a:xfrm>
              <a:off x="8313840" y="4381200"/>
              <a:ext cx="24840" cy="45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0" h="127">
                  <a:moveTo>
                    <a:pt x="23" y="127"/>
                  </a:moveTo>
                  <a:lnTo>
                    <a:pt x="0" y="28"/>
                  </a:lnTo>
                  <a:lnTo>
                    <a:pt x="45" y="0"/>
                  </a:lnTo>
                  <a:lnTo>
                    <a:pt x="70" y="39"/>
                  </a:lnTo>
                  <a:lnTo>
                    <a:pt x="63" y="115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3" name="Freeform: Shape 62"/>
            <p:cNvSpPr/>
            <p:nvPr/>
          </p:nvSpPr>
          <p:spPr>
            <a:xfrm>
              <a:off x="8381519" y="4439160"/>
              <a:ext cx="46440" cy="30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0" h="86">
                  <a:moveTo>
                    <a:pt x="114" y="86"/>
                  </a:moveTo>
                  <a:lnTo>
                    <a:pt x="0" y="13"/>
                  </a:lnTo>
                  <a:lnTo>
                    <a:pt x="130" y="0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4" name="Freeform: Shape 63"/>
            <p:cNvSpPr/>
            <p:nvPr/>
          </p:nvSpPr>
          <p:spPr>
            <a:xfrm>
              <a:off x="8291880" y="4266360"/>
              <a:ext cx="168480" cy="178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69" h="497">
                  <a:moveTo>
                    <a:pt x="272" y="80"/>
                  </a:moveTo>
                  <a:lnTo>
                    <a:pt x="272" y="80"/>
                  </a:lnTo>
                  <a:lnTo>
                    <a:pt x="216" y="88"/>
                  </a:lnTo>
                  <a:lnTo>
                    <a:pt x="222" y="152"/>
                  </a:lnTo>
                  <a:lnTo>
                    <a:pt x="295" y="238"/>
                  </a:lnTo>
                  <a:lnTo>
                    <a:pt x="387" y="308"/>
                  </a:lnTo>
                  <a:lnTo>
                    <a:pt x="469" y="349"/>
                  </a:lnTo>
                  <a:lnTo>
                    <a:pt x="429" y="356"/>
                  </a:lnTo>
                  <a:lnTo>
                    <a:pt x="438" y="417"/>
                  </a:lnTo>
                  <a:lnTo>
                    <a:pt x="399" y="497"/>
                  </a:lnTo>
                  <a:lnTo>
                    <a:pt x="371" y="381"/>
                  </a:lnTo>
                  <a:lnTo>
                    <a:pt x="182" y="254"/>
                  </a:lnTo>
                  <a:lnTo>
                    <a:pt x="137" y="170"/>
                  </a:lnTo>
                  <a:lnTo>
                    <a:pt x="78" y="145"/>
                  </a:lnTo>
                  <a:lnTo>
                    <a:pt x="30" y="181"/>
                  </a:lnTo>
                  <a:lnTo>
                    <a:pt x="0" y="69"/>
                  </a:lnTo>
                  <a:lnTo>
                    <a:pt x="7" y="65"/>
                  </a:lnTo>
                  <a:lnTo>
                    <a:pt x="78" y="57"/>
                  </a:lnTo>
                  <a:lnTo>
                    <a:pt x="140" y="14"/>
                  </a:lnTo>
                  <a:lnTo>
                    <a:pt x="207" y="0"/>
                  </a:lnTo>
                  <a:lnTo>
                    <a:pt x="269" y="31"/>
                  </a:lnTo>
                  <a:lnTo>
                    <a:pt x="269" y="31"/>
                  </a:lnTo>
                  <a:lnTo>
                    <a:pt x="258" y="46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5" name="Freeform: Shape 64"/>
            <p:cNvSpPr/>
            <p:nvPr/>
          </p:nvSpPr>
          <p:spPr>
            <a:xfrm>
              <a:off x="6934319" y="4812480"/>
              <a:ext cx="22680" cy="15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" h="45">
                  <a:moveTo>
                    <a:pt x="0" y="0"/>
                  </a:moveTo>
                  <a:lnTo>
                    <a:pt x="64" y="29"/>
                  </a:lnTo>
                  <a:lnTo>
                    <a:pt x="21" y="45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6" name="Freeform: Shape 65"/>
            <p:cNvSpPr/>
            <p:nvPr/>
          </p:nvSpPr>
          <p:spPr>
            <a:xfrm>
              <a:off x="8340480" y="4538880"/>
              <a:ext cx="216000" cy="252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1" h="701">
                  <a:moveTo>
                    <a:pt x="536" y="6"/>
                  </a:moveTo>
                  <a:cubicBezTo>
                    <a:pt x="579" y="200"/>
                    <a:pt x="601" y="400"/>
                    <a:pt x="601" y="606"/>
                  </a:cubicBezTo>
                  <a:cubicBezTo>
                    <a:pt x="601" y="637"/>
                    <a:pt x="601" y="670"/>
                    <a:pt x="599" y="701"/>
                  </a:cubicBezTo>
                  <a:lnTo>
                    <a:pt x="399" y="586"/>
                  </a:lnTo>
                  <a:lnTo>
                    <a:pt x="297" y="527"/>
                  </a:lnTo>
                  <a:lnTo>
                    <a:pt x="255" y="552"/>
                  </a:lnTo>
                  <a:lnTo>
                    <a:pt x="221" y="572"/>
                  </a:lnTo>
                  <a:lnTo>
                    <a:pt x="120" y="524"/>
                  </a:lnTo>
                  <a:lnTo>
                    <a:pt x="100" y="482"/>
                  </a:lnTo>
                  <a:lnTo>
                    <a:pt x="31" y="454"/>
                  </a:lnTo>
                  <a:lnTo>
                    <a:pt x="0" y="381"/>
                  </a:lnTo>
                  <a:lnTo>
                    <a:pt x="22" y="290"/>
                  </a:lnTo>
                  <a:lnTo>
                    <a:pt x="0" y="161"/>
                  </a:lnTo>
                  <a:lnTo>
                    <a:pt x="24" y="93"/>
                  </a:lnTo>
                  <a:lnTo>
                    <a:pt x="84" y="41"/>
                  </a:lnTo>
                  <a:lnTo>
                    <a:pt x="81" y="0"/>
                  </a:lnTo>
                  <a:lnTo>
                    <a:pt x="241" y="41"/>
                  </a:lnTo>
                  <a:lnTo>
                    <a:pt x="262" y="91"/>
                  </a:lnTo>
                  <a:lnTo>
                    <a:pt x="410" y="155"/>
                  </a:lnTo>
                  <a:lnTo>
                    <a:pt x="456" y="127"/>
                  </a:lnTo>
                  <a:lnTo>
                    <a:pt x="452" y="54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7" name="Freeform: Shape 66"/>
            <p:cNvSpPr/>
            <p:nvPr/>
          </p:nvSpPr>
          <p:spPr>
            <a:xfrm>
              <a:off x="7920000" y="4487760"/>
              <a:ext cx="254520" cy="28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08" h="781">
                  <a:moveTo>
                    <a:pt x="0" y="781"/>
                  </a:moveTo>
                  <a:lnTo>
                    <a:pt x="0" y="781"/>
                  </a:lnTo>
                  <a:lnTo>
                    <a:pt x="62" y="647"/>
                  </a:lnTo>
                  <a:lnTo>
                    <a:pt x="95" y="611"/>
                  </a:lnTo>
                  <a:lnTo>
                    <a:pt x="126" y="520"/>
                  </a:lnTo>
                  <a:lnTo>
                    <a:pt x="165" y="492"/>
                  </a:lnTo>
                  <a:lnTo>
                    <a:pt x="193" y="428"/>
                  </a:lnTo>
                  <a:lnTo>
                    <a:pt x="258" y="407"/>
                  </a:lnTo>
                  <a:lnTo>
                    <a:pt x="343" y="307"/>
                  </a:lnTo>
                  <a:lnTo>
                    <a:pt x="335" y="241"/>
                  </a:lnTo>
                  <a:lnTo>
                    <a:pt x="396" y="138"/>
                  </a:lnTo>
                  <a:lnTo>
                    <a:pt x="464" y="101"/>
                  </a:lnTo>
                  <a:lnTo>
                    <a:pt x="512" y="0"/>
                  </a:lnTo>
                  <a:lnTo>
                    <a:pt x="574" y="38"/>
                  </a:lnTo>
                  <a:lnTo>
                    <a:pt x="666" y="39"/>
                  </a:lnTo>
                  <a:lnTo>
                    <a:pt x="666" y="39"/>
                  </a:lnTo>
                  <a:lnTo>
                    <a:pt x="684" y="58"/>
                  </a:lnTo>
                  <a:lnTo>
                    <a:pt x="708" y="204"/>
                  </a:lnTo>
                  <a:lnTo>
                    <a:pt x="708" y="204"/>
                  </a:lnTo>
                  <a:lnTo>
                    <a:pt x="602" y="227"/>
                  </a:lnTo>
                  <a:lnTo>
                    <a:pt x="602" y="228"/>
                  </a:lnTo>
                  <a:lnTo>
                    <a:pt x="602" y="278"/>
                  </a:lnTo>
                  <a:lnTo>
                    <a:pt x="602" y="278"/>
                  </a:lnTo>
                  <a:lnTo>
                    <a:pt x="511" y="338"/>
                  </a:lnTo>
                  <a:lnTo>
                    <a:pt x="428" y="351"/>
                  </a:lnTo>
                  <a:lnTo>
                    <a:pt x="380" y="388"/>
                  </a:lnTo>
                  <a:lnTo>
                    <a:pt x="380" y="388"/>
                  </a:lnTo>
                  <a:lnTo>
                    <a:pt x="379" y="444"/>
                  </a:lnTo>
                  <a:lnTo>
                    <a:pt x="379" y="444"/>
                  </a:lnTo>
                  <a:lnTo>
                    <a:pt x="332" y="489"/>
                  </a:lnTo>
                  <a:lnTo>
                    <a:pt x="259" y="486"/>
                  </a:lnTo>
                  <a:lnTo>
                    <a:pt x="239" y="534"/>
                  </a:lnTo>
                  <a:lnTo>
                    <a:pt x="231" y="534"/>
                  </a:lnTo>
                  <a:lnTo>
                    <a:pt x="231" y="551"/>
                  </a:lnTo>
                  <a:lnTo>
                    <a:pt x="211" y="593"/>
                  </a:lnTo>
                  <a:lnTo>
                    <a:pt x="138" y="667"/>
                  </a:lnTo>
                  <a:lnTo>
                    <a:pt x="101" y="777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8" name="Freeform: Shape 67"/>
            <p:cNvSpPr/>
            <p:nvPr/>
          </p:nvSpPr>
          <p:spPr>
            <a:xfrm>
              <a:off x="8463600" y="4338360"/>
              <a:ext cx="16200" cy="29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6" h="83">
                  <a:moveTo>
                    <a:pt x="0" y="45"/>
                  </a:moveTo>
                  <a:lnTo>
                    <a:pt x="15" y="0"/>
                  </a:lnTo>
                  <a:cubicBezTo>
                    <a:pt x="26" y="24"/>
                    <a:pt x="35" y="49"/>
                    <a:pt x="46" y="74"/>
                  </a:cubicBezTo>
                  <a:lnTo>
                    <a:pt x="40" y="83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9" name="Freeform: Shape 68"/>
            <p:cNvSpPr/>
            <p:nvPr/>
          </p:nvSpPr>
          <p:spPr>
            <a:xfrm>
              <a:off x="7993440" y="4699440"/>
              <a:ext cx="268560" cy="290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47" h="807">
                  <a:moveTo>
                    <a:pt x="304" y="793"/>
                  </a:moveTo>
                  <a:lnTo>
                    <a:pt x="273" y="799"/>
                  </a:lnTo>
                  <a:lnTo>
                    <a:pt x="273" y="790"/>
                  </a:lnTo>
                  <a:lnTo>
                    <a:pt x="273" y="790"/>
                  </a:lnTo>
                  <a:lnTo>
                    <a:pt x="273" y="790"/>
                  </a:lnTo>
                  <a:lnTo>
                    <a:pt x="192" y="807"/>
                  </a:lnTo>
                  <a:lnTo>
                    <a:pt x="148" y="689"/>
                  </a:lnTo>
                  <a:lnTo>
                    <a:pt x="86" y="697"/>
                  </a:lnTo>
                  <a:lnTo>
                    <a:pt x="86" y="697"/>
                  </a:lnTo>
                  <a:lnTo>
                    <a:pt x="86" y="697"/>
                  </a:lnTo>
                  <a:lnTo>
                    <a:pt x="85" y="698"/>
                  </a:lnTo>
                  <a:lnTo>
                    <a:pt x="37" y="686"/>
                  </a:lnTo>
                  <a:lnTo>
                    <a:pt x="37" y="681"/>
                  </a:lnTo>
                  <a:lnTo>
                    <a:pt x="37" y="655"/>
                  </a:lnTo>
                  <a:lnTo>
                    <a:pt x="37" y="655"/>
                  </a:lnTo>
                  <a:lnTo>
                    <a:pt x="37" y="655"/>
                  </a:lnTo>
                  <a:lnTo>
                    <a:pt x="0" y="556"/>
                  </a:lnTo>
                  <a:lnTo>
                    <a:pt x="0" y="556"/>
                  </a:lnTo>
                  <a:lnTo>
                    <a:pt x="9" y="557"/>
                  </a:lnTo>
                  <a:lnTo>
                    <a:pt x="10" y="557"/>
                  </a:lnTo>
                  <a:lnTo>
                    <a:pt x="35" y="511"/>
                  </a:lnTo>
                  <a:lnTo>
                    <a:pt x="69" y="520"/>
                  </a:lnTo>
                  <a:lnTo>
                    <a:pt x="305" y="517"/>
                  </a:lnTo>
                  <a:lnTo>
                    <a:pt x="305" y="517"/>
                  </a:lnTo>
                  <a:lnTo>
                    <a:pt x="305" y="517"/>
                  </a:lnTo>
                  <a:lnTo>
                    <a:pt x="265" y="0"/>
                  </a:lnTo>
                  <a:lnTo>
                    <a:pt x="304" y="0"/>
                  </a:lnTo>
                  <a:lnTo>
                    <a:pt x="344" y="0"/>
                  </a:lnTo>
                  <a:lnTo>
                    <a:pt x="344" y="0"/>
                  </a:lnTo>
                  <a:lnTo>
                    <a:pt x="609" y="213"/>
                  </a:lnTo>
                  <a:lnTo>
                    <a:pt x="635" y="256"/>
                  </a:lnTo>
                  <a:lnTo>
                    <a:pt x="701" y="283"/>
                  </a:lnTo>
                  <a:lnTo>
                    <a:pt x="696" y="321"/>
                  </a:lnTo>
                  <a:lnTo>
                    <a:pt x="747" y="318"/>
                  </a:lnTo>
                  <a:lnTo>
                    <a:pt x="747" y="318"/>
                  </a:lnTo>
                  <a:lnTo>
                    <a:pt x="746" y="320"/>
                  </a:lnTo>
                  <a:lnTo>
                    <a:pt x="746" y="467"/>
                  </a:lnTo>
                  <a:lnTo>
                    <a:pt x="715" y="525"/>
                  </a:lnTo>
                  <a:lnTo>
                    <a:pt x="615" y="529"/>
                  </a:lnTo>
                  <a:lnTo>
                    <a:pt x="567" y="549"/>
                  </a:lnTo>
                  <a:lnTo>
                    <a:pt x="524" y="540"/>
                  </a:lnTo>
                  <a:lnTo>
                    <a:pt x="428" y="596"/>
                  </a:lnTo>
                  <a:lnTo>
                    <a:pt x="407" y="638"/>
                  </a:lnTo>
                  <a:lnTo>
                    <a:pt x="370" y="632"/>
                  </a:lnTo>
                  <a:lnTo>
                    <a:pt x="355" y="692"/>
                  </a:lnTo>
                  <a:lnTo>
                    <a:pt x="316" y="717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0" name="Freeform: Shape 69"/>
            <p:cNvSpPr/>
            <p:nvPr/>
          </p:nvSpPr>
          <p:spPr>
            <a:xfrm>
              <a:off x="7918920" y="4654800"/>
              <a:ext cx="198000" cy="244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1" h="681">
                  <a:moveTo>
                    <a:pt x="115" y="582"/>
                  </a:moveTo>
                  <a:lnTo>
                    <a:pt x="115" y="582"/>
                  </a:lnTo>
                  <a:lnTo>
                    <a:pt x="115" y="580"/>
                  </a:lnTo>
                  <a:lnTo>
                    <a:pt x="25" y="586"/>
                  </a:lnTo>
                  <a:lnTo>
                    <a:pt x="14" y="624"/>
                  </a:lnTo>
                  <a:lnTo>
                    <a:pt x="39" y="521"/>
                  </a:lnTo>
                  <a:lnTo>
                    <a:pt x="22" y="430"/>
                  </a:lnTo>
                  <a:lnTo>
                    <a:pt x="36" y="379"/>
                  </a:lnTo>
                  <a:lnTo>
                    <a:pt x="0" y="352"/>
                  </a:lnTo>
                  <a:lnTo>
                    <a:pt x="0" y="352"/>
                  </a:lnTo>
                  <a:lnTo>
                    <a:pt x="0" y="352"/>
                  </a:lnTo>
                  <a:lnTo>
                    <a:pt x="0" y="352"/>
                  </a:lnTo>
                  <a:lnTo>
                    <a:pt x="5" y="321"/>
                  </a:lnTo>
                  <a:lnTo>
                    <a:pt x="182" y="323"/>
                  </a:lnTo>
                  <a:lnTo>
                    <a:pt x="177" y="241"/>
                  </a:lnTo>
                  <a:lnTo>
                    <a:pt x="177" y="241"/>
                  </a:lnTo>
                  <a:lnTo>
                    <a:pt x="177" y="241"/>
                  </a:lnTo>
                  <a:lnTo>
                    <a:pt x="230" y="206"/>
                  </a:lnTo>
                  <a:lnTo>
                    <a:pt x="234" y="87"/>
                  </a:lnTo>
                  <a:lnTo>
                    <a:pt x="234" y="70"/>
                  </a:lnTo>
                  <a:lnTo>
                    <a:pt x="242" y="70"/>
                  </a:lnTo>
                  <a:lnTo>
                    <a:pt x="380" y="70"/>
                  </a:lnTo>
                  <a:lnTo>
                    <a:pt x="380" y="70"/>
                  </a:lnTo>
                  <a:lnTo>
                    <a:pt x="382" y="2"/>
                  </a:lnTo>
                  <a:lnTo>
                    <a:pt x="382" y="0"/>
                  </a:lnTo>
                  <a:lnTo>
                    <a:pt x="382" y="0"/>
                  </a:lnTo>
                  <a:lnTo>
                    <a:pt x="551" y="124"/>
                  </a:lnTo>
                  <a:lnTo>
                    <a:pt x="551" y="124"/>
                  </a:lnTo>
                  <a:lnTo>
                    <a:pt x="511" y="124"/>
                  </a:lnTo>
                  <a:lnTo>
                    <a:pt x="472" y="124"/>
                  </a:lnTo>
                  <a:lnTo>
                    <a:pt x="472" y="124"/>
                  </a:lnTo>
                  <a:lnTo>
                    <a:pt x="512" y="641"/>
                  </a:lnTo>
                  <a:lnTo>
                    <a:pt x="512" y="641"/>
                  </a:lnTo>
                  <a:lnTo>
                    <a:pt x="276" y="644"/>
                  </a:lnTo>
                  <a:lnTo>
                    <a:pt x="242" y="635"/>
                  </a:lnTo>
                  <a:lnTo>
                    <a:pt x="217" y="681"/>
                  </a:lnTo>
                  <a:lnTo>
                    <a:pt x="216" y="681"/>
                  </a:lnTo>
                  <a:lnTo>
                    <a:pt x="207" y="680"/>
                  </a:lnTo>
                  <a:lnTo>
                    <a:pt x="207" y="680"/>
                  </a:lnTo>
                  <a:lnTo>
                    <a:pt x="126" y="593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1" name="Freeform: Shape 70"/>
            <p:cNvSpPr/>
            <p:nvPr/>
          </p:nvSpPr>
          <p:spPr>
            <a:xfrm>
              <a:off x="8197560" y="4727880"/>
              <a:ext cx="253080" cy="232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04" h="646">
                  <a:moveTo>
                    <a:pt x="323" y="146"/>
                  </a:moveTo>
                  <a:lnTo>
                    <a:pt x="521" y="0"/>
                  </a:lnTo>
                  <a:lnTo>
                    <a:pt x="521" y="0"/>
                  </a:lnTo>
                  <a:lnTo>
                    <a:pt x="622" y="48"/>
                  </a:lnTo>
                  <a:lnTo>
                    <a:pt x="622" y="48"/>
                  </a:lnTo>
                  <a:lnTo>
                    <a:pt x="656" y="28"/>
                  </a:lnTo>
                  <a:lnTo>
                    <a:pt x="667" y="110"/>
                  </a:lnTo>
                  <a:lnTo>
                    <a:pt x="704" y="171"/>
                  </a:lnTo>
                  <a:lnTo>
                    <a:pt x="687" y="362"/>
                  </a:lnTo>
                  <a:lnTo>
                    <a:pt x="601" y="498"/>
                  </a:lnTo>
                  <a:lnTo>
                    <a:pt x="607" y="535"/>
                  </a:lnTo>
                  <a:lnTo>
                    <a:pt x="588" y="545"/>
                  </a:lnTo>
                  <a:lnTo>
                    <a:pt x="587" y="545"/>
                  </a:lnTo>
                  <a:lnTo>
                    <a:pt x="587" y="545"/>
                  </a:lnTo>
                  <a:lnTo>
                    <a:pt x="587" y="545"/>
                  </a:lnTo>
                  <a:lnTo>
                    <a:pt x="587" y="545"/>
                  </a:lnTo>
                  <a:lnTo>
                    <a:pt x="574" y="548"/>
                  </a:lnTo>
                  <a:lnTo>
                    <a:pt x="574" y="548"/>
                  </a:lnTo>
                  <a:lnTo>
                    <a:pt x="574" y="548"/>
                  </a:lnTo>
                  <a:lnTo>
                    <a:pt x="557" y="570"/>
                  </a:lnTo>
                  <a:lnTo>
                    <a:pt x="473" y="554"/>
                  </a:lnTo>
                  <a:lnTo>
                    <a:pt x="439" y="570"/>
                  </a:lnTo>
                  <a:lnTo>
                    <a:pt x="439" y="570"/>
                  </a:lnTo>
                  <a:lnTo>
                    <a:pt x="439" y="570"/>
                  </a:lnTo>
                  <a:lnTo>
                    <a:pt x="439" y="570"/>
                  </a:lnTo>
                  <a:lnTo>
                    <a:pt x="397" y="582"/>
                  </a:lnTo>
                  <a:lnTo>
                    <a:pt x="346" y="556"/>
                  </a:lnTo>
                  <a:lnTo>
                    <a:pt x="346" y="556"/>
                  </a:lnTo>
                  <a:lnTo>
                    <a:pt x="346" y="556"/>
                  </a:lnTo>
                  <a:lnTo>
                    <a:pt x="309" y="574"/>
                  </a:lnTo>
                  <a:lnTo>
                    <a:pt x="242" y="526"/>
                  </a:lnTo>
                  <a:lnTo>
                    <a:pt x="242" y="526"/>
                  </a:lnTo>
                  <a:lnTo>
                    <a:pt x="242" y="526"/>
                  </a:lnTo>
                  <a:lnTo>
                    <a:pt x="177" y="548"/>
                  </a:lnTo>
                  <a:lnTo>
                    <a:pt x="152" y="646"/>
                  </a:lnTo>
                  <a:lnTo>
                    <a:pt x="151" y="643"/>
                  </a:lnTo>
                  <a:lnTo>
                    <a:pt x="113" y="611"/>
                  </a:lnTo>
                  <a:lnTo>
                    <a:pt x="113" y="611"/>
                  </a:lnTo>
                  <a:lnTo>
                    <a:pt x="103" y="615"/>
                  </a:lnTo>
                  <a:lnTo>
                    <a:pt x="101" y="615"/>
                  </a:lnTo>
                  <a:lnTo>
                    <a:pt x="101" y="615"/>
                  </a:lnTo>
                  <a:lnTo>
                    <a:pt x="101" y="615"/>
                  </a:lnTo>
                  <a:lnTo>
                    <a:pt x="98" y="635"/>
                  </a:lnTo>
                  <a:lnTo>
                    <a:pt x="87" y="607"/>
                  </a:lnTo>
                  <a:lnTo>
                    <a:pt x="87" y="607"/>
                  </a:lnTo>
                  <a:lnTo>
                    <a:pt x="87" y="607"/>
                  </a:lnTo>
                  <a:lnTo>
                    <a:pt x="33" y="571"/>
                  </a:lnTo>
                  <a:lnTo>
                    <a:pt x="0" y="470"/>
                  </a:lnTo>
                  <a:lnTo>
                    <a:pt x="0" y="470"/>
                  </a:lnTo>
                  <a:lnTo>
                    <a:pt x="0" y="470"/>
                  </a:lnTo>
                  <a:lnTo>
                    <a:pt x="48" y="450"/>
                  </a:lnTo>
                  <a:lnTo>
                    <a:pt x="148" y="446"/>
                  </a:lnTo>
                  <a:lnTo>
                    <a:pt x="148" y="446"/>
                  </a:lnTo>
                  <a:lnTo>
                    <a:pt x="179" y="388"/>
                  </a:lnTo>
                  <a:lnTo>
                    <a:pt x="179" y="241"/>
                  </a:lnTo>
                  <a:lnTo>
                    <a:pt x="180" y="239"/>
                  </a:lnTo>
                  <a:lnTo>
                    <a:pt x="247" y="224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2" name="Freeform: Shape 71"/>
            <p:cNvSpPr/>
            <p:nvPr/>
          </p:nvSpPr>
          <p:spPr>
            <a:xfrm>
              <a:off x="6757560" y="4881960"/>
              <a:ext cx="79920" cy="85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3" h="239">
                  <a:moveTo>
                    <a:pt x="204" y="0"/>
                  </a:moveTo>
                  <a:lnTo>
                    <a:pt x="223" y="0"/>
                  </a:lnTo>
                  <a:lnTo>
                    <a:pt x="164" y="204"/>
                  </a:lnTo>
                  <a:lnTo>
                    <a:pt x="172" y="232"/>
                  </a:lnTo>
                  <a:lnTo>
                    <a:pt x="172" y="232"/>
                  </a:lnTo>
                  <a:lnTo>
                    <a:pt x="172" y="232"/>
                  </a:lnTo>
                  <a:lnTo>
                    <a:pt x="155" y="239"/>
                  </a:lnTo>
                  <a:lnTo>
                    <a:pt x="146" y="239"/>
                  </a:lnTo>
                  <a:lnTo>
                    <a:pt x="79" y="221"/>
                  </a:lnTo>
                  <a:lnTo>
                    <a:pt x="79" y="221"/>
                  </a:lnTo>
                  <a:lnTo>
                    <a:pt x="0" y="117"/>
                  </a:lnTo>
                  <a:lnTo>
                    <a:pt x="17" y="111"/>
                  </a:lnTo>
                  <a:lnTo>
                    <a:pt x="49" y="67"/>
                  </a:lnTo>
                  <a:lnTo>
                    <a:pt x="96" y="64"/>
                  </a:lnTo>
                  <a:lnTo>
                    <a:pt x="146" y="8"/>
                  </a:lnTo>
                  <a:lnTo>
                    <a:pt x="186" y="11"/>
                  </a:lnTo>
                  <a:lnTo>
                    <a:pt x="187" y="13"/>
                  </a:lnTo>
                  <a:lnTo>
                    <a:pt x="187" y="11"/>
                  </a:lnTo>
                  <a:lnTo>
                    <a:pt x="200" y="7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3" name="Freeform: Shape 72"/>
            <p:cNvSpPr/>
            <p:nvPr/>
          </p:nvSpPr>
          <p:spPr>
            <a:xfrm>
              <a:off x="8242200" y="4143240"/>
              <a:ext cx="47880" cy="51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4" h="143">
                  <a:moveTo>
                    <a:pt x="28" y="110"/>
                  </a:moveTo>
                  <a:lnTo>
                    <a:pt x="28" y="110"/>
                  </a:lnTo>
                  <a:lnTo>
                    <a:pt x="0" y="106"/>
                  </a:lnTo>
                  <a:lnTo>
                    <a:pt x="86" y="0"/>
                  </a:lnTo>
                  <a:lnTo>
                    <a:pt x="134" y="8"/>
                  </a:lnTo>
                  <a:lnTo>
                    <a:pt x="134" y="8"/>
                  </a:lnTo>
                  <a:lnTo>
                    <a:pt x="95" y="143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4" name="Freeform: Shape 73"/>
            <p:cNvSpPr/>
            <p:nvPr/>
          </p:nvSpPr>
          <p:spPr>
            <a:xfrm>
              <a:off x="6826679" y="4993200"/>
              <a:ext cx="93960" cy="48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62" h="135">
                  <a:moveTo>
                    <a:pt x="227" y="135"/>
                  </a:moveTo>
                  <a:lnTo>
                    <a:pt x="227" y="135"/>
                  </a:lnTo>
                  <a:lnTo>
                    <a:pt x="227" y="135"/>
                  </a:lnTo>
                  <a:lnTo>
                    <a:pt x="203" y="56"/>
                  </a:lnTo>
                  <a:lnTo>
                    <a:pt x="161" y="34"/>
                  </a:lnTo>
                  <a:lnTo>
                    <a:pt x="112" y="78"/>
                  </a:lnTo>
                  <a:lnTo>
                    <a:pt x="132" y="120"/>
                  </a:lnTo>
                  <a:lnTo>
                    <a:pt x="0" y="89"/>
                  </a:lnTo>
                  <a:lnTo>
                    <a:pt x="22" y="0"/>
                  </a:lnTo>
                  <a:lnTo>
                    <a:pt x="87" y="45"/>
                  </a:lnTo>
                  <a:lnTo>
                    <a:pt x="155" y="0"/>
                  </a:lnTo>
                  <a:lnTo>
                    <a:pt x="254" y="54"/>
                  </a:lnTo>
                  <a:lnTo>
                    <a:pt x="262" y="96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5" name="Freeform: Shape 74"/>
            <p:cNvSpPr/>
            <p:nvPr/>
          </p:nvSpPr>
          <p:spPr>
            <a:xfrm>
              <a:off x="6848999" y="5191560"/>
              <a:ext cx="224280" cy="368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4" h="1025">
                  <a:moveTo>
                    <a:pt x="602" y="979"/>
                  </a:moveTo>
                  <a:lnTo>
                    <a:pt x="602" y="979"/>
                  </a:lnTo>
                  <a:lnTo>
                    <a:pt x="568" y="1025"/>
                  </a:lnTo>
                  <a:lnTo>
                    <a:pt x="512" y="968"/>
                  </a:lnTo>
                  <a:lnTo>
                    <a:pt x="331" y="861"/>
                  </a:lnTo>
                  <a:lnTo>
                    <a:pt x="281" y="806"/>
                  </a:lnTo>
                  <a:lnTo>
                    <a:pt x="273" y="760"/>
                  </a:lnTo>
                  <a:lnTo>
                    <a:pt x="163" y="571"/>
                  </a:lnTo>
                  <a:lnTo>
                    <a:pt x="118" y="460"/>
                  </a:lnTo>
                  <a:lnTo>
                    <a:pt x="67" y="378"/>
                  </a:lnTo>
                  <a:lnTo>
                    <a:pt x="13" y="338"/>
                  </a:lnTo>
                  <a:lnTo>
                    <a:pt x="0" y="236"/>
                  </a:lnTo>
                  <a:lnTo>
                    <a:pt x="42" y="187"/>
                  </a:lnTo>
                  <a:lnTo>
                    <a:pt x="42" y="187"/>
                  </a:lnTo>
                  <a:lnTo>
                    <a:pt x="42" y="250"/>
                  </a:lnTo>
                  <a:lnTo>
                    <a:pt x="92" y="276"/>
                  </a:lnTo>
                  <a:lnTo>
                    <a:pt x="134" y="186"/>
                  </a:lnTo>
                  <a:lnTo>
                    <a:pt x="210" y="141"/>
                  </a:lnTo>
                  <a:lnTo>
                    <a:pt x="258" y="84"/>
                  </a:lnTo>
                  <a:lnTo>
                    <a:pt x="259" y="84"/>
                  </a:lnTo>
                  <a:lnTo>
                    <a:pt x="259" y="84"/>
                  </a:lnTo>
                  <a:lnTo>
                    <a:pt x="273" y="0"/>
                  </a:lnTo>
                  <a:lnTo>
                    <a:pt x="273" y="0"/>
                  </a:lnTo>
                  <a:lnTo>
                    <a:pt x="296" y="22"/>
                  </a:lnTo>
                  <a:lnTo>
                    <a:pt x="343" y="62"/>
                  </a:lnTo>
                  <a:lnTo>
                    <a:pt x="360" y="94"/>
                  </a:lnTo>
                  <a:lnTo>
                    <a:pt x="389" y="129"/>
                  </a:lnTo>
                  <a:lnTo>
                    <a:pt x="456" y="125"/>
                  </a:lnTo>
                  <a:lnTo>
                    <a:pt x="509" y="144"/>
                  </a:lnTo>
                  <a:lnTo>
                    <a:pt x="484" y="208"/>
                  </a:lnTo>
                  <a:lnTo>
                    <a:pt x="520" y="232"/>
                  </a:lnTo>
                  <a:lnTo>
                    <a:pt x="493" y="228"/>
                  </a:lnTo>
                  <a:lnTo>
                    <a:pt x="459" y="243"/>
                  </a:lnTo>
                  <a:lnTo>
                    <a:pt x="444" y="248"/>
                  </a:lnTo>
                  <a:lnTo>
                    <a:pt x="439" y="248"/>
                  </a:lnTo>
                  <a:lnTo>
                    <a:pt x="425" y="254"/>
                  </a:lnTo>
                  <a:lnTo>
                    <a:pt x="389" y="282"/>
                  </a:lnTo>
                  <a:lnTo>
                    <a:pt x="380" y="360"/>
                  </a:lnTo>
                  <a:lnTo>
                    <a:pt x="343" y="420"/>
                  </a:lnTo>
                  <a:lnTo>
                    <a:pt x="397" y="502"/>
                  </a:lnTo>
                  <a:lnTo>
                    <a:pt x="386" y="526"/>
                  </a:lnTo>
                  <a:lnTo>
                    <a:pt x="386" y="526"/>
                  </a:lnTo>
                  <a:lnTo>
                    <a:pt x="386" y="526"/>
                  </a:lnTo>
                  <a:lnTo>
                    <a:pt x="475" y="557"/>
                  </a:lnTo>
                  <a:lnTo>
                    <a:pt x="476" y="557"/>
                  </a:lnTo>
                  <a:lnTo>
                    <a:pt x="509" y="544"/>
                  </a:lnTo>
                  <a:lnTo>
                    <a:pt x="510" y="614"/>
                  </a:lnTo>
                  <a:lnTo>
                    <a:pt x="510" y="614"/>
                  </a:lnTo>
                  <a:lnTo>
                    <a:pt x="510" y="614"/>
                  </a:lnTo>
                  <a:lnTo>
                    <a:pt x="560" y="609"/>
                  </a:lnTo>
                  <a:lnTo>
                    <a:pt x="560" y="609"/>
                  </a:lnTo>
                  <a:lnTo>
                    <a:pt x="560" y="609"/>
                  </a:lnTo>
                  <a:lnTo>
                    <a:pt x="608" y="696"/>
                  </a:lnTo>
                  <a:lnTo>
                    <a:pt x="590" y="836"/>
                  </a:lnTo>
                  <a:lnTo>
                    <a:pt x="624" y="910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6" name="Freeform: Shape 75"/>
            <p:cNvSpPr/>
            <p:nvPr/>
          </p:nvSpPr>
          <p:spPr>
            <a:xfrm>
              <a:off x="7104240" y="4816080"/>
              <a:ext cx="2628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4" h="31">
                  <a:moveTo>
                    <a:pt x="12" y="0"/>
                  </a:moveTo>
                  <a:lnTo>
                    <a:pt x="74" y="8"/>
                  </a:lnTo>
                  <a:lnTo>
                    <a:pt x="0" y="31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7" name="Freeform: Shape 76"/>
            <p:cNvSpPr/>
            <p:nvPr/>
          </p:nvSpPr>
          <p:spPr>
            <a:xfrm>
              <a:off x="8051760" y="4365000"/>
              <a:ext cx="50040" cy="98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0" h="275">
                  <a:moveTo>
                    <a:pt x="140" y="28"/>
                  </a:moveTo>
                  <a:lnTo>
                    <a:pt x="140" y="28"/>
                  </a:lnTo>
                  <a:lnTo>
                    <a:pt x="111" y="59"/>
                  </a:lnTo>
                  <a:lnTo>
                    <a:pt x="95" y="222"/>
                  </a:lnTo>
                  <a:lnTo>
                    <a:pt x="84" y="267"/>
                  </a:lnTo>
                  <a:lnTo>
                    <a:pt x="17" y="275"/>
                  </a:lnTo>
                  <a:lnTo>
                    <a:pt x="28" y="211"/>
                  </a:lnTo>
                  <a:lnTo>
                    <a:pt x="0" y="183"/>
                  </a:lnTo>
                  <a:lnTo>
                    <a:pt x="39" y="59"/>
                  </a:lnTo>
                  <a:lnTo>
                    <a:pt x="36" y="8"/>
                  </a:lnTo>
                  <a:lnTo>
                    <a:pt x="36" y="8"/>
                  </a:lnTo>
                  <a:lnTo>
                    <a:pt x="36" y="5"/>
                  </a:lnTo>
                  <a:lnTo>
                    <a:pt x="61" y="0"/>
                  </a:lnTo>
                  <a:lnTo>
                    <a:pt x="90" y="14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8" name="Freeform: Shape 77"/>
            <p:cNvSpPr/>
            <p:nvPr/>
          </p:nvSpPr>
          <p:spPr>
            <a:xfrm>
              <a:off x="7189200" y="5576400"/>
              <a:ext cx="139320" cy="160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88" h="448">
                  <a:moveTo>
                    <a:pt x="335" y="255"/>
                  </a:moveTo>
                  <a:lnTo>
                    <a:pt x="388" y="260"/>
                  </a:lnTo>
                  <a:lnTo>
                    <a:pt x="384" y="344"/>
                  </a:lnTo>
                  <a:lnTo>
                    <a:pt x="384" y="344"/>
                  </a:lnTo>
                  <a:lnTo>
                    <a:pt x="384" y="344"/>
                  </a:lnTo>
                  <a:lnTo>
                    <a:pt x="384" y="344"/>
                  </a:lnTo>
                  <a:lnTo>
                    <a:pt x="386" y="403"/>
                  </a:lnTo>
                  <a:lnTo>
                    <a:pt x="350" y="448"/>
                  </a:lnTo>
                  <a:lnTo>
                    <a:pt x="226" y="429"/>
                  </a:lnTo>
                  <a:lnTo>
                    <a:pt x="226" y="429"/>
                  </a:lnTo>
                  <a:lnTo>
                    <a:pt x="236" y="383"/>
                  </a:lnTo>
                  <a:lnTo>
                    <a:pt x="236" y="381"/>
                  </a:lnTo>
                  <a:lnTo>
                    <a:pt x="250" y="352"/>
                  </a:lnTo>
                  <a:lnTo>
                    <a:pt x="237" y="319"/>
                  </a:lnTo>
                  <a:lnTo>
                    <a:pt x="237" y="319"/>
                  </a:lnTo>
                  <a:lnTo>
                    <a:pt x="87" y="252"/>
                  </a:lnTo>
                  <a:lnTo>
                    <a:pt x="87" y="252"/>
                  </a:lnTo>
                  <a:lnTo>
                    <a:pt x="20" y="183"/>
                  </a:lnTo>
                  <a:lnTo>
                    <a:pt x="20" y="181"/>
                  </a:lnTo>
                  <a:lnTo>
                    <a:pt x="0" y="167"/>
                  </a:lnTo>
                  <a:lnTo>
                    <a:pt x="20" y="21"/>
                  </a:lnTo>
                  <a:lnTo>
                    <a:pt x="136" y="0"/>
                  </a:lnTo>
                  <a:lnTo>
                    <a:pt x="184" y="48"/>
                  </a:lnTo>
                  <a:lnTo>
                    <a:pt x="184" y="48"/>
                  </a:lnTo>
                  <a:lnTo>
                    <a:pt x="184" y="48"/>
                  </a:lnTo>
                  <a:lnTo>
                    <a:pt x="217" y="155"/>
                  </a:lnTo>
                  <a:lnTo>
                    <a:pt x="220" y="155"/>
                  </a:lnTo>
                  <a:lnTo>
                    <a:pt x="262" y="162"/>
                  </a:lnTo>
                  <a:lnTo>
                    <a:pt x="268" y="162"/>
                  </a:lnTo>
                  <a:lnTo>
                    <a:pt x="308" y="169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9" name="Freeform: Shape 78"/>
            <p:cNvSpPr/>
            <p:nvPr/>
          </p:nvSpPr>
          <p:spPr>
            <a:xfrm>
              <a:off x="8384760" y="4270680"/>
              <a:ext cx="43560" cy="26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2" h="74">
                  <a:moveTo>
                    <a:pt x="122" y="19"/>
                  </a:moveTo>
                  <a:lnTo>
                    <a:pt x="81" y="65"/>
                  </a:lnTo>
                  <a:lnTo>
                    <a:pt x="11" y="74"/>
                  </a:lnTo>
                  <a:lnTo>
                    <a:pt x="14" y="68"/>
                  </a:lnTo>
                  <a:lnTo>
                    <a:pt x="14" y="68"/>
                  </a:lnTo>
                  <a:lnTo>
                    <a:pt x="0" y="34"/>
                  </a:lnTo>
                  <a:lnTo>
                    <a:pt x="11" y="19"/>
                  </a:lnTo>
                  <a:lnTo>
                    <a:pt x="11" y="19"/>
                  </a:lnTo>
                  <a:lnTo>
                    <a:pt x="11" y="19"/>
                  </a:lnTo>
                  <a:lnTo>
                    <a:pt x="87" y="8"/>
                  </a:lnTo>
                  <a:lnTo>
                    <a:pt x="87" y="8"/>
                  </a:lnTo>
                  <a:lnTo>
                    <a:pt x="101" y="8"/>
                  </a:lnTo>
                  <a:lnTo>
                    <a:pt x="101" y="8"/>
                  </a:lnTo>
                  <a:lnTo>
                    <a:pt x="104" y="0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0" name="Freeform: Shape 79"/>
            <p:cNvSpPr/>
            <p:nvPr/>
          </p:nvSpPr>
          <p:spPr>
            <a:xfrm>
              <a:off x="7974360" y="4993200"/>
              <a:ext cx="49320" cy="60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8" h="169">
                  <a:moveTo>
                    <a:pt x="138" y="82"/>
                  </a:moveTo>
                  <a:lnTo>
                    <a:pt x="84" y="169"/>
                  </a:lnTo>
                  <a:lnTo>
                    <a:pt x="35" y="143"/>
                  </a:lnTo>
                  <a:lnTo>
                    <a:pt x="0" y="53"/>
                  </a:lnTo>
                  <a:lnTo>
                    <a:pt x="32" y="22"/>
                  </a:lnTo>
                  <a:lnTo>
                    <a:pt x="32" y="22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1" name="Freeform: Shape 80"/>
            <p:cNvSpPr/>
            <p:nvPr/>
          </p:nvSpPr>
          <p:spPr>
            <a:xfrm>
              <a:off x="7912799" y="4864320"/>
              <a:ext cx="93600" cy="82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61" h="231">
                  <a:moveTo>
                    <a:pt x="20" y="231"/>
                  </a:moveTo>
                  <a:lnTo>
                    <a:pt x="19" y="231"/>
                  </a:lnTo>
                  <a:lnTo>
                    <a:pt x="19" y="231"/>
                  </a:lnTo>
                  <a:lnTo>
                    <a:pt x="17" y="191"/>
                  </a:lnTo>
                  <a:lnTo>
                    <a:pt x="93" y="163"/>
                  </a:lnTo>
                  <a:lnTo>
                    <a:pt x="28" y="163"/>
                  </a:lnTo>
                  <a:lnTo>
                    <a:pt x="0" y="102"/>
                  </a:lnTo>
                  <a:lnTo>
                    <a:pt x="31" y="42"/>
                  </a:lnTo>
                  <a:lnTo>
                    <a:pt x="42" y="4"/>
                  </a:lnTo>
                  <a:lnTo>
                    <a:pt x="132" y="0"/>
                  </a:lnTo>
                  <a:lnTo>
                    <a:pt x="132" y="0"/>
                  </a:lnTo>
                  <a:lnTo>
                    <a:pt x="143" y="11"/>
                  </a:lnTo>
                  <a:lnTo>
                    <a:pt x="224" y="98"/>
                  </a:lnTo>
                  <a:lnTo>
                    <a:pt x="261" y="197"/>
                  </a:lnTo>
                  <a:lnTo>
                    <a:pt x="261" y="197"/>
                  </a:lnTo>
                  <a:lnTo>
                    <a:pt x="261" y="223"/>
                  </a:lnTo>
                  <a:lnTo>
                    <a:pt x="261" y="228"/>
                  </a:lnTo>
                  <a:lnTo>
                    <a:pt x="261" y="228"/>
                  </a:lnTo>
                  <a:lnTo>
                    <a:pt x="261" y="228"/>
                  </a:lnTo>
                  <a:lnTo>
                    <a:pt x="155" y="212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2" name="Freeform: Shape 81"/>
            <p:cNvSpPr/>
            <p:nvPr/>
          </p:nvSpPr>
          <p:spPr>
            <a:xfrm>
              <a:off x="6720480" y="4892040"/>
              <a:ext cx="36000" cy="20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1" h="59">
                  <a:moveTo>
                    <a:pt x="101" y="59"/>
                  </a:moveTo>
                  <a:lnTo>
                    <a:pt x="0" y="38"/>
                  </a:lnTo>
                  <a:lnTo>
                    <a:pt x="38" y="0"/>
                  </a:lnTo>
                  <a:lnTo>
                    <a:pt x="65" y="22"/>
                  </a:lnTo>
                  <a:lnTo>
                    <a:pt x="81" y="30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3" name="Freeform: Shape 82"/>
            <p:cNvSpPr/>
            <p:nvPr/>
          </p:nvSpPr>
          <p:spPr>
            <a:xfrm>
              <a:off x="8191080" y="4971600"/>
              <a:ext cx="29160" cy="97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2" h="273">
                  <a:moveTo>
                    <a:pt x="80" y="266"/>
                  </a:moveTo>
                  <a:lnTo>
                    <a:pt x="80" y="266"/>
                  </a:lnTo>
                  <a:lnTo>
                    <a:pt x="62" y="273"/>
                  </a:lnTo>
                  <a:lnTo>
                    <a:pt x="62" y="273"/>
                  </a:lnTo>
                  <a:lnTo>
                    <a:pt x="62" y="273"/>
                  </a:lnTo>
                  <a:lnTo>
                    <a:pt x="31" y="234"/>
                  </a:lnTo>
                  <a:lnTo>
                    <a:pt x="26" y="127"/>
                  </a:lnTo>
                  <a:lnTo>
                    <a:pt x="0" y="0"/>
                  </a:lnTo>
                  <a:lnTo>
                    <a:pt x="45" y="6"/>
                  </a:lnTo>
                  <a:lnTo>
                    <a:pt x="49" y="7"/>
                  </a:lnTo>
                  <a:lnTo>
                    <a:pt x="49" y="7"/>
                  </a:lnTo>
                  <a:lnTo>
                    <a:pt x="49" y="7"/>
                  </a:lnTo>
                  <a:lnTo>
                    <a:pt x="49" y="7"/>
                  </a:lnTo>
                  <a:lnTo>
                    <a:pt x="43" y="42"/>
                  </a:lnTo>
                  <a:lnTo>
                    <a:pt x="43" y="42"/>
                  </a:lnTo>
                  <a:lnTo>
                    <a:pt x="80" y="110"/>
                  </a:lnTo>
                  <a:lnTo>
                    <a:pt x="82" y="248"/>
                  </a:lnTo>
                  <a:lnTo>
                    <a:pt x="82" y="248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4" name="Freeform: Shape 83"/>
            <p:cNvSpPr/>
            <p:nvPr/>
          </p:nvSpPr>
          <p:spPr>
            <a:xfrm>
              <a:off x="8312760" y="4457880"/>
              <a:ext cx="58680" cy="138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4" h="387">
                  <a:moveTo>
                    <a:pt x="29" y="21"/>
                  </a:moveTo>
                  <a:lnTo>
                    <a:pt x="29" y="21"/>
                  </a:lnTo>
                  <a:lnTo>
                    <a:pt x="74" y="0"/>
                  </a:lnTo>
                  <a:lnTo>
                    <a:pt x="138" y="93"/>
                  </a:lnTo>
                  <a:lnTo>
                    <a:pt x="99" y="166"/>
                  </a:lnTo>
                  <a:lnTo>
                    <a:pt x="161" y="226"/>
                  </a:lnTo>
                  <a:lnTo>
                    <a:pt x="161" y="226"/>
                  </a:lnTo>
                  <a:lnTo>
                    <a:pt x="164" y="268"/>
                  </a:lnTo>
                  <a:lnTo>
                    <a:pt x="105" y="319"/>
                  </a:lnTo>
                  <a:lnTo>
                    <a:pt x="82" y="387"/>
                  </a:lnTo>
                  <a:lnTo>
                    <a:pt x="82" y="387"/>
                  </a:lnTo>
                  <a:lnTo>
                    <a:pt x="59" y="287"/>
                  </a:lnTo>
                  <a:lnTo>
                    <a:pt x="0" y="223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5" name="Freeform: Shape 84"/>
            <p:cNvSpPr/>
            <p:nvPr/>
          </p:nvSpPr>
          <p:spPr>
            <a:xfrm>
              <a:off x="6519960" y="4166640"/>
              <a:ext cx="717840" cy="509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95" h="1417">
                  <a:moveTo>
                    <a:pt x="18" y="1009"/>
                  </a:moveTo>
                  <a:lnTo>
                    <a:pt x="0" y="1007"/>
                  </a:lnTo>
                  <a:cubicBezTo>
                    <a:pt x="83" y="640"/>
                    <a:pt x="238" y="300"/>
                    <a:pt x="447" y="0"/>
                  </a:cubicBezTo>
                  <a:lnTo>
                    <a:pt x="621" y="16"/>
                  </a:lnTo>
                  <a:lnTo>
                    <a:pt x="855" y="36"/>
                  </a:lnTo>
                  <a:lnTo>
                    <a:pt x="1009" y="49"/>
                  </a:lnTo>
                  <a:lnTo>
                    <a:pt x="1119" y="112"/>
                  </a:lnTo>
                  <a:lnTo>
                    <a:pt x="1241" y="104"/>
                  </a:lnTo>
                  <a:lnTo>
                    <a:pt x="1336" y="191"/>
                  </a:lnTo>
                  <a:lnTo>
                    <a:pt x="1386" y="281"/>
                  </a:lnTo>
                  <a:lnTo>
                    <a:pt x="1359" y="382"/>
                  </a:lnTo>
                  <a:lnTo>
                    <a:pt x="1288" y="455"/>
                  </a:lnTo>
                  <a:lnTo>
                    <a:pt x="1303" y="486"/>
                  </a:lnTo>
                  <a:lnTo>
                    <a:pt x="1466" y="430"/>
                  </a:lnTo>
                  <a:lnTo>
                    <a:pt x="1474" y="393"/>
                  </a:lnTo>
                  <a:lnTo>
                    <a:pt x="1570" y="390"/>
                  </a:lnTo>
                  <a:lnTo>
                    <a:pt x="1684" y="318"/>
                  </a:lnTo>
                  <a:lnTo>
                    <a:pt x="1809" y="325"/>
                  </a:lnTo>
                  <a:lnTo>
                    <a:pt x="1874" y="280"/>
                  </a:lnTo>
                  <a:lnTo>
                    <a:pt x="1947" y="194"/>
                  </a:lnTo>
                  <a:lnTo>
                    <a:pt x="1995" y="218"/>
                  </a:lnTo>
                  <a:lnTo>
                    <a:pt x="1983" y="323"/>
                  </a:lnTo>
                  <a:lnTo>
                    <a:pt x="1970" y="353"/>
                  </a:lnTo>
                  <a:lnTo>
                    <a:pt x="1834" y="398"/>
                  </a:lnTo>
                  <a:lnTo>
                    <a:pt x="1738" y="526"/>
                  </a:lnTo>
                  <a:lnTo>
                    <a:pt x="1645" y="542"/>
                  </a:lnTo>
                  <a:lnTo>
                    <a:pt x="1536" y="688"/>
                  </a:lnTo>
                  <a:lnTo>
                    <a:pt x="1480" y="674"/>
                  </a:lnTo>
                  <a:lnTo>
                    <a:pt x="1465" y="823"/>
                  </a:lnTo>
                  <a:lnTo>
                    <a:pt x="1173" y="1035"/>
                  </a:lnTo>
                  <a:lnTo>
                    <a:pt x="1133" y="1158"/>
                  </a:lnTo>
                  <a:lnTo>
                    <a:pt x="1144" y="1317"/>
                  </a:lnTo>
                  <a:lnTo>
                    <a:pt x="1105" y="1414"/>
                  </a:lnTo>
                  <a:lnTo>
                    <a:pt x="1074" y="1417"/>
                  </a:lnTo>
                  <a:lnTo>
                    <a:pt x="1037" y="1283"/>
                  </a:lnTo>
                  <a:lnTo>
                    <a:pt x="1060" y="1201"/>
                  </a:lnTo>
                  <a:lnTo>
                    <a:pt x="1020" y="1130"/>
                  </a:lnTo>
                  <a:lnTo>
                    <a:pt x="958" y="1151"/>
                  </a:lnTo>
                  <a:lnTo>
                    <a:pt x="936" y="1105"/>
                  </a:lnTo>
                  <a:lnTo>
                    <a:pt x="770" y="1117"/>
                  </a:lnTo>
                  <a:lnTo>
                    <a:pt x="714" y="1175"/>
                  </a:lnTo>
                  <a:lnTo>
                    <a:pt x="681" y="1133"/>
                  </a:lnTo>
                  <a:lnTo>
                    <a:pt x="584" y="1137"/>
                  </a:lnTo>
                  <a:lnTo>
                    <a:pt x="443" y="1204"/>
                  </a:lnTo>
                  <a:lnTo>
                    <a:pt x="384" y="1294"/>
                  </a:lnTo>
                  <a:lnTo>
                    <a:pt x="387" y="1344"/>
                  </a:lnTo>
                  <a:lnTo>
                    <a:pt x="309" y="1314"/>
                  </a:lnTo>
                  <a:lnTo>
                    <a:pt x="308" y="1243"/>
                  </a:lnTo>
                  <a:lnTo>
                    <a:pt x="273" y="1127"/>
                  </a:lnTo>
                  <a:lnTo>
                    <a:pt x="267" y="1114"/>
                  </a:lnTo>
                  <a:lnTo>
                    <a:pt x="196" y="1147"/>
                  </a:lnTo>
                  <a:lnTo>
                    <a:pt x="177" y="1156"/>
                  </a:lnTo>
                  <a:lnTo>
                    <a:pt x="139" y="1116"/>
                  </a:lnTo>
                  <a:lnTo>
                    <a:pt x="132" y="1047"/>
                  </a:lnTo>
                  <a:lnTo>
                    <a:pt x="98" y="989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6" name="Freeform: Shape 85"/>
            <p:cNvSpPr/>
            <p:nvPr/>
          </p:nvSpPr>
          <p:spPr>
            <a:xfrm>
              <a:off x="7578360" y="3732840"/>
              <a:ext cx="366119" cy="271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18" h="754">
                  <a:moveTo>
                    <a:pt x="138" y="51"/>
                  </a:moveTo>
                  <a:lnTo>
                    <a:pt x="136" y="0"/>
                  </a:lnTo>
                  <a:cubicBezTo>
                    <a:pt x="399" y="27"/>
                    <a:pt x="651" y="87"/>
                    <a:pt x="887" y="179"/>
                  </a:cubicBezTo>
                  <a:lnTo>
                    <a:pt x="872" y="183"/>
                  </a:lnTo>
                  <a:lnTo>
                    <a:pt x="954" y="206"/>
                  </a:lnTo>
                  <a:cubicBezTo>
                    <a:pt x="976" y="214"/>
                    <a:pt x="997" y="224"/>
                    <a:pt x="1018" y="233"/>
                  </a:cubicBezTo>
                  <a:lnTo>
                    <a:pt x="904" y="296"/>
                  </a:lnTo>
                  <a:lnTo>
                    <a:pt x="655" y="357"/>
                  </a:lnTo>
                  <a:lnTo>
                    <a:pt x="611" y="410"/>
                  </a:lnTo>
                  <a:lnTo>
                    <a:pt x="503" y="452"/>
                  </a:lnTo>
                  <a:lnTo>
                    <a:pt x="368" y="483"/>
                  </a:lnTo>
                  <a:lnTo>
                    <a:pt x="360" y="562"/>
                  </a:lnTo>
                  <a:lnTo>
                    <a:pt x="279" y="621"/>
                  </a:lnTo>
                  <a:lnTo>
                    <a:pt x="208" y="754"/>
                  </a:lnTo>
                  <a:lnTo>
                    <a:pt x="138" y="749"/>
                  </a:lnTo>
                  <a:lnTo>
                    <a:pt x="119" y="700"/>
                  </a:lnTo>
                  <a:lnTo>
                    <a:pt x="50" y="704"/>
                  </a:lnTo>
                  <a:lnTo>
                    <a:pt x="12" y="613"/>
                  </a:lnTo>
                  <a:lnTo>
                    <a:pt x="11" y="528"/>
                  </a:lnTo>
                  <a:lnTo>
                    <a:pt x="70" y="493"/>
                  </a:lnTo>
                  <a:lnTo>
                    <a:pt x="14" y="476"/>
                  </a:lnTo>
                  <a:lnTo>
                    <a:pt x="0" y="391"/>
                  </a:lnTo>
                  <a:lnTo>
                    <a:pt x="60" y="295"/>
                  </a:lnTo>
                  <a:lnTo>
                    <a:pt x="132" y="283"/>
                  </a:lnTo>
                  <a:lnTo>
                    <a:pt x="192" y="205"/>
                  </a:lnTo>
                  <a:lnTo>
                    <a:pt x="95" y="182"/>
                  </a:lnTo>
                  <a:lnTo>
                    <a:pt x="177" y="143"/>
                  </a:lnTo>
                  <a:lnTo>
                    <a:pt x="71" y="109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7" name="Freeform: Shape 86"/>
            <p:cNvSpPr/>
            <p:nvPr/>
          </p:nvSpPr>
          <p:spPr>
            <a:xfrm>
              <a:off x="7126560" y="4204800"/>
              <a:ext cx="195840" cy="111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5" h="312">
                  <a:moveTo>
                    <a:pt x="126" y="219"/>
                  </a:moveTo>
                  <a:lnTo>
                    <a:pt x="0" y="212"/>
                  </a:lnTo>
                  <a:lnTo>
                    <a:pt x="79" y="161"/>
                  </a:lnTo>
                  <a:lnTo>
                    <a:pt x="82" y="160"/>
                  </a:lnTo>
                  <a:lnTo>
                    <a:pt x="82" y="158"/>
                  </a:lnTo>
                  <a:lnTo>
                    <a:pt x="194" y="115"/>
                  </a:lnTo>
                  <a:lnTo>
                    <a:pt x="293" y="43"/>
                  </a:lnTo>
                  <a:lnTo>
                    <a:pt x="400" y="1"/>
                  </a:lnTo>
                  <a:lnTo>
                    <a:pt x="465" y="0"/>
                  </a:lnTo>
                  <a:lnTo>
                    <a:pt x="479" y="40"/>
                  </a:lnTo>
                  <a:lnTo>
                    <a:pt x="420" y="164"/>
                  </a:lnTo>
                  <a:lnTo>
                    <a:pt x="534" y="203"/>
                  </a:lnTo>
                  <a:lnTo>
                    <a:pt x="545" y="220"/>
                  </a:lnTo>
                  <a:lnTo>
                    <a:pt x="403" y="256"/>
                  </a:lnTo>
                  <a:lnTo>
                    <a:pt x="324" y="312"/>
                  </a:lnTo>
                  <a:lnTo>
                    <a:pt x="334" y="253"/>
                  </a:lnTo>
                  <a:lnTo>
                    <a:pt x="391" y="209"/>
                  </a:lnTo>
                  <a:lnTo>
                    <a:pt x="299" y="217"/>
                  </a:lnTo>
                  <a:lnTo>
                    <a:pt x="299" y="217"/>
                  </a:lnTo>
                  <a:lnTo>
                    <a:pt x="312" y="112"/>
                  </a:lnTo>
                  <a:lnTo>
                    <a:pt x="312" y="112"/>
                  </a:lnTo>
                  <a:lnTo>
                    <a:pt x="264" y="88"/>
                  </a:lnTo>
                  <a:lnTo>
                    <a:pt x="191" y="174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8" name="Freeform: Shape 87"/>
            <p:cNvSpPr/>
            <p:nvPr/>
          </p:nvSpPr>
          <p:spPr>
            <a:xfrm>
              <a:off x="7251120" y="3738960"/>
              <a:ext cx="237960" cy="215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62" h="599">
                  <a:moveTo>
                    <a:pt x="0" y="75"/>
                  </a:moveTo>
                  <a:lnTo>
                    <a:pt x="2" y="70"/>
                  </a:lnTo>
                  <a:cubicBezTo>
                    <a:pt x="99" y="44"/>
                    <a:pt x="200" y="22"/>
                    <a:pt x="302" y="5"/>
                  </a:cubicBezTo>
                  <a:lnTo>
                    <a:pt x="285" y="30"/>
                  </a:lnTo>
                  <a:lnTo>
                    <a:pt x="408" y="0"/>
                  </a:lnTo>
                  <a:lnTo>
                    <a:pt x="588" y="131"/>
                  </a:lnTo>
                  <a:lnTo>
                    <a:pt x="586" y="210"/>
                  </a:lnTo>
                  <a:lnTo>
                    <a:pt x="513" y="233"/>
                  </a:lnTo>
                  <a:lnTo>
                    <a:pt x="611" y="275"/>
                  </a:lnTo>
                  <a:lnTo>
                    <a:pt x="662" y="366"/>
                  </a:lnTo>
                  <a:lnTo>
                    <a:pt x="529" y="430"/>
                  </a:lnTo>
                  <a:lnTo>
                    <a:pt x="499" y="349"/>
                  </a:lnTo>
                  <a:lnTo>
                    <a:pt x="441" y="365"/>
                  </a:lnTo>
                  <a:lnTo>
                    <a:pt x="493" y="490"/>
                  </a:lnTo>
                  <a:lnTo>
                    <a:pt x="447" y="557"/>
                  </a:lnTo>
                  <a:lnTo>
                    <a:pt x="346" y="494"/>
                  </a:lnTo>
                  <a:lnTo>
                    <a:pt x="391" y="599"/>
                  </a:lnTo>
                  <a:lnTo>
                    <a:pt x="315" y="576"/>
                  </a:lnTo>
                  <a:lnTo>
                    <a:pt x="240" y="520"/>
                  </a:lnTo>
                  <a:lnTo>
                    <a:pt x="226" y="439"/>
                  </a:lnTo>
                  <a:lnTo>
                    <a:pt x="82" y="439"/>
                  </a:lnTo>
                  <a:lnTo>
                    <a:pt x="136" y="385"/>
                  </a:lnTo>
                  <a:lnTo>
                    <a:pt x="257" y="394"/>
                  </a:lnTo>
                  <a:lnTo>
                    <a:pt x="251" y="354"/>
                  </a:lnTo>
                  <a:lnTo>
                    <a:pt x="355" y="295"/>
                  </a:lnTo>
                  <a:lnTo>
                    <a:pt x="366" y="250"/>
                  </a:lnTo>
                  <a:lnTo>
                    <a:pt x="288" y="155"/>
                  </a:lnTo>
                  <a:lnTo>
                    <a:pt x="158" y="148"/>
                  </a:lnTo>
                  <a:lnTo>
                    <a:pt x="53" y="123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9" name="Freeform: Shape 88"/>
            <p:cNvSpPr/>
            <p:nvPr/>
          </p:nvSpPr>
          <p:spPr>
            <a:xfrm>
              <a:off x="7180920" y="3865679"/>
              <a:ext cx="65880" cy="51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4" h="143">
                  <a:moveTo>
                    <a:pt x="94" y="0"/>
                  </a:moveTo>
                  <a:lnTo>
                    <a:pt x="184" y="120"/>
                  </a:lnTo>
                  <a:lnTo>
                    <a:pt x="93" y="93"/>
                  </a:lnTo>
                  <a:lnTo>
                    <a:pt x="0" y="143"/>
                  </a:lnTo>
                  <a:lnTo>
                    <a:pt x="6" y="89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0" name="Freeform: Shape 89"/>
            <p:cNvSpPr/>
            <p:nvPr/>
          </p:nvSpPr>
          <p:spPr>
            <a:xfrm>
              <a:off x="7289640" y="4252320"/>
              <a:ext cx="25920" cy="17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3" h="49">
                  <a:moveTo>
                    <a:pt x="0" y="0"/>
                  </a:moveTo>
                  <a:lnTo>
                    <a:pt x="73" y="25"/>
                  </a:lnTo>
                  <a:lnTo>
                    <a:pt x="33" y="49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1" name="Freeform: Shape 90"/>
            <p:cNvSpPr/>
            <p:nvPr/>
          </p:nvSpPr>
          <p:spPr>
            <a:xfrm>
              <a:off x="6681600" y="3776040"/>
              <a:ext cx="763560" cy="565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122" h="1571">
                  <a:moveTo>
                    <a:pt x="173" y="1104"/>
                  </a:moveTo>
                  <a:lnTo>
                    <a:pt x="0" y="1089"/>
                  </a:lnTo>
                  <a:cubicBezTo>
                    <a:pt x="291" y="671"/>
                    <a:pt x="693" y="335"/>
                    <a:pt x="1162" y="122"/>
                  </a:cubicBezTo>
                  <a:lnTo>
                    <a:pt x="1227" y="131"/>
                  </a:lnTo>
                  <a:lnTo>
                    <a:pt x="1352" y="88"/>
                  </a:lnTo>
                  <a:lnTo>
                    <a:pt x="1397" y="45"/>
                  </a:lnTo>
                  <a:lnTo>
                    <a:pt x="1383" y="32"/>
                  </a:lnTo>
                  <a:cubicBezTo>
                    <a:pt x="1416" y="21"/>
                    <a:pt x="1449" y="10"/>
                    <a:pt x="1481" y="0"/>
                  </a:cubicBezTo>
                  <a:lnTo>
                    <a:pt x="1438" y="111"/>
                  </a:lnTo>
                  <a:lnTo>
                    <a:pt x="1518" y="60"/>
                  </a:lnTo>
                  <a:lnTo>
                    <a:pt x="1481" y="170"/>
                  </a:lnTo>
                  <a:lnTo>
                    <a:pt x="1512" y="166"/>
                  </a:lnTo>
                  <a:lnTo>
                    <a:pt x="1649" y="37"/>
                  </a:lnTo>
                  <a:lnTo>
                    <a:pt x="1722" y="52"/>
                  </a:lnTo>
                  <a:lnTo>
                    <a:pt x="1647" y="197"/>
                  </a:lnTo>
                  <a:lnTo>
                    <a:pt x="1545" y="235"/>
                  </a:lnTo>
                  <a:lnTo>
                    <a:pt x="1483" y="229"/>
                  </a:lnTo>
                  <a:lnTo>
                    <a:pt x="1340" y="330"/>
                  </a:lnTo>
                  <a:lnTo>
                    <a:pt x="1262" y="335"/>
                  </a:lnTo>
                  <a:lnTo>
                    <a:pt x="1211" y="383"/>
                  </a:lnTo>
                  <a:lnTo>
                    <a:pt x="1072" y="434"/>
                  </a:lnTo>
                  <a:lnTo>
                    <a:pt x="923" y="583"/>
                  </a:lnTo>
                  <a:lnTo>
                    <a:pt x="963" y="605"/>
                  </a:lnTo>
                  <a:lnTo>
                    <a:pt x="921" y="701"/>
                  </a:lnTo>
                  <a:lnTo>
                    <a:pt x="1039" y="719"/>
                  </a:lnTo>
                  <a:lnTo>
                    <a:pt x="1064" y="772"/>
                  </a:lnTo>
                  <a:lnTo>
                    <a:pt x="1135" y="817"/>
                  </a:lnTo>
                  <a:lnTo>
                    <a:pt x="1211" y="831"/>
                  </a:lnTo>
                  <a:lnTo>
                    <a:pt x="1149" y="947"/>
                  </a:lnTo>
                  <a:lnTo>
                    <a:pt x="1191" y="1054"/>
                  </a:lnTo>
                  <a:lnTo>
                    <a:pt x="1261" y="1003"/>
                  </a:lnTo>
                  <a:lnTo>
                    <a:pt x="1289" y="862"/>
                  </a:lnTo>
                  <a:lnTo>
                    <a:pt x="1411" y="814"/>
                  </a:lnTo>
                  <a:lnTo>
                    <a:pt x="1452" y="778"/>
                  </a:lnTo>
                  <a:lnTo>
                    <a:pt x="1481" y="685"/>
                  </a:lnTo>
                  <a:lnTo>
                    <a:pt x="1463" y="631"/>
                  </a:lnTo>
                  <a:lnTo>
                    <a:pt x="1531" y="589"/>
                  </a:lnTo>
                  <a:lnTo>
                    <a:pt x="1535" y="529"/>
                  </a:lnTo>
                  <a:lnTo>
                    <a:pt x="1615" y="437"/>
                  </a:lnTo>
                  <a:lnTo>
                    <a:pt x="1736" y="451"/>
                  </a:lnTo>
                  <a:lnTo>
                    <a:pt x="1770" y="527"/>
                  </a:lnTo>
                  <a:lnTo>
                    <a:pt x="1829" y="533"/>
                  </a:lnTo>
                  <a:lnTo>
                    <a:pt x="1770" y="654"/>
                  </a:lnTo>
                  <a:lnTo>
                    <a:pt x="1808" y="691"/>
                  </a:lnTo>
                  <a:lnTo>
                    <a:pt x="1883" y="670"/>
                  </a:lnTo>
                  <a:lnTo>
                    <a:pt x="1973" y="583"/>
                  </a:lnTo>
                  <a:lnTo>
                    <a:pt x="2004" y="771"/>
                  </a:lnTo>
                  <a:lnTo>
                    <a:pt x="1968" y="798"/>
                  </a:lnTo>
                  <a:lnTo>
                    <a:pt x="2122" y="964"/>
                  </a:lnTo>
                  <a:lnTo>
                    <a:pt x="2111" y="1040"/>
                  </a:lnTo>
                  <a:lnTo>
                    <a:pt x="1987" y="1087"/>
                  </a:lnTo>
                  <a:lnTo>
                    <a:pt x="1911" y="1141"/>
                  </a:lnTo>
                  <a:lnTo>
                    <a:pt x="1661" y="1132"/>
                  </a:lnTo>
                  <a:lnTo>
                    <a:pt x="1608" y="1180"/>
                  </a:lnTo>
                  <a:lnTo>
                    <a:pt x="1532" y="1208"/>
                  </a:lnTo>
                  <a:lnTo>
                    <a:pt x="1402" y="1315"/>
                  </a:lnTo>
                  <a:lnTo>
                    <a:pt x="1317" y="1349"/>
                  </a:lnTo>
                  <a:lnTo>
                    <a:pt x="1317" y="1351"/>
                  </a:lnTo>
                  <a:lnTo>
                    <a:pt x="1315" y="1352"/>
                  </a:lnTo>
                  <a:lnTo>
                    <a:pt x="1236" y="1403"/>
                  </a:lnTo>
                  <a:lnTo>
                    <a:pt x="1123" y="1475"/>
                  </a:lnTo>
                  <a:lnTo>
                    <a:pt x="1027" y="1478"/>
                  </a:lnTo>
                  <a:lnTo>
                    <a:pt x="1019" y="1515"/>
                  </a:lnTo>
                  <a:lnTo>
                    <a:pt x="856" y="1571"/>
                  </a:lnTo>
                  <a:lnTo>
                    <a:pt x="841" y="1540"/>
                  </a:lnTo>
                  <a:lnTo>
                    <a:pt x="912" y="1467"/>
                  </a:lnTo>
                  <a:lnTo>
                    <a:pt x="938" y="1366"/>
                  </a:lnTo>
                  <a:lnTo>
                    <a:pt x="889" y="1276"/>
                  </a:lnTo>
                  <a:lnTo>
                    <a:pt x="794" y="1189"/>
                  </a:lnTo>
                  <a:lnTo>
                    <a:pt x="671" y="1197"/>
                  </a:lnTo>
                  <a:lnTo>
                    <a:pt x="561" y="1134"/>
                  </a:lnTo>
                  <a:lnTo>
                    <a:pt x="408" y="1121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2" name="Freeform: Shape 91"/>
            <p:cNvSpPr/>
            <p:nvPr/>
          </p:nvSpPr>
          <p:spPr>
            <a:xfrm>
              <a:off x="7386120" y="3734640"/>
              <a:ext cx="24840" cy="3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0" h="12">
                  <a:moveTo>
                    <a:pt x="70" y="12"/>
                  </a:moveTo>
                  <a:lnTo>
                    <a:pt x="0" y="6"/>
                  </a:lnTo>
                  <a:cubicBezTo>
                    <a:pt x="17" y="5"/>
                    <a:pt x="36" y="1"/>
                    <a:pt x="53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3" name="Freeform: Shape 92"/>
            <p:cNvSpPr/>
            <p:nvPr/>
          </p:nvSpPr>
          <p:spPr>
            <a:xfrm>
              <a:off x="7362719" y="4163040"/>
              <a:ext cx="88920" cy="98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8" h="274">
                  <a:moveTo>
                    <a:pt x="135" y="88"/>
                  </a:moveTo>
                  <a:lnTo>
                    <a:pt x="248" y="133"/>
                  </a:lnTo>
                  <a:lnTo>
                    <a:pt x="220" y="274"/>
                  </a:lnTo>
                  <a:lnTo>
                    <a:pt x="166" y="223"/>
                  </a:lnTo>
                  <a:lnTo>
                    <a:pt x="0" y="217"/>
                  </a:lnTo>
                  <a:lnTo>
                    <a:pt x="126" y="48"/>
                  </a:lnTo>
                  <a:lnTo>
                    <a:pt x="197" y="0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4" name="Freeform: Shape 93"/>
            <p:cNvSpPr/>
            <p:nvPr/>
          </p:nvSpPr>
          <p:spPr>
            <a:xfrm>
              <a:off x="7136640" y="3800880"/>
              <a:ext cx="5040" cy="4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13">
                  <a:moveTo>
                    <a:pt x="11" y="13"/>
                  </a:moveTo>
                  <a:lnTo>
                    <a:pt x="0" y="7"/>
                  </a:lnTo>
                  <a:cubicBezTo>
                    <a:pt x="5" y="5"/>
                    <a:pt x="11" y="2"/>
                    <a:pt x="15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5" name="Freeform: Shape 94"/>
            <p:cNvSpPr/>
            <p:nvPr/>
          </p:nvSpPr>
          <p:spPr>
            <a:xfrm>
              <a:off x="7946280" y="4940639"/>
              <a:ext cx="115920" cy="104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23" h="290">
                  <a:moveTo>
                    <a:pt x="172" y="146"/>
                  </a:moveTo>
                  <a:lnTo>
                    <a:pt x="172" y="146"/>
                  </a:lnTo>
                  <a:lnTo>
                    <a:pt x="110" y="168"/>
                  </a:lnTo>
                  <a:lnTo>
                    <a:pt x="110" y="168"/>
                  </a:lnTo>
                  <a:lnTo>
                    <a:pt x="78" y="199"/>
                  </a:lnTo>
                  <a:lnTo>
                    <a:pt x="0" y="93"/>
                  </a:lnTo>
                  <a:lnTo>
                    <a:pt x="0" y="93"/>
                  </a:lnTo>
                  <a:lnTo>
                    <a:pt x="61" y="53"/>
                  </a:lnTo>
                  <a:lnTo>
                    <a:pt x="62" y="0"/>
                  </a:lnTo>
                  <a:lnTo>
                    <a:pt x="62" y="0"/>
                  </a:lnTo>
                  <a:lnTo>
                    <a:pt x="62" y="0"/>
                  </a:lnTo>
                  <a:lnTo>
                    <a:pt x="168" y="16"/>
                  </a:lnTo>
                  <a:lnTo>
                    <a:pt x="168" y="16"/>
                  </a:lnTo>
                  <a:lnTo>
                    <a:pt x="216" y="28"/>
                  </a:lnTo>
                  <a:lnTo>
                    <a:pt x="217" y="27"/>
                  </a:lnTo>
                  <a:lnTo>
                    <a:pt x="217" y="27"/>
                  </a:lnTo>
                  <a:lnTo>
                    <a:pt x="217" y="27"/>
                  </a:lnTo>
                  <a:lnTo>
                    <a:pt x="279" y="19"/>
                  </a:lnTo>
                  <a:lnTo>
                    <a:pt x="323" y="137"/>
                  </a:lnTo>
                  <a:lnTo>
                    <a:pt x="321" y="253"/>
                  </a:lnTo>
                  <a:lnTo>
                    <a:pt x="298" y="280"/>
                  </a:lnTo>
                  <a:lnTo>
                    <a:pt x="256" y="290"/>
                  </a:lnTo>
                  <a:lnTo>
                    <a:pt x="248" y="235"/>
                  </a:lnTo>
                  <a:lnTo>
                    <a:pt x="244" y="230"/>
                  </a:lnTo>
                  <a:lnTo>
                    <a:pt x="239" y="225"/>
                  </a:lnTo>
                  <a:lnTo>
                    <a:pt x="239" y="225"/>
                  </a:lnTo>
                  <a:lnTo>
                    <a:pt x="239" y="225"/>
                  </a:lnTo>
                  <a:lnTo>
                    <a:pt x="234" y="228"/>
                  </a:lnTo>
                  <a:lnTo>
                    <a:pt x="216" y="230"/>
                  </a:lnTo>
                  <a:lnTo>
                    <a:pt x="216" y="230"/>
                  </a:lnTo>
                  <a:lnTo>
                    <a:pt x="216" y="230"/>
                  </a:lnTo>
                  <a:lnTo>
                    <a:pt x="216" y="230"/>
                  </a:lnTo>
                  <a:lnTo>
                    <a:pt x="216" y="228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6" name="Freeform: Shape 95"/>
            <p:cNvSpPr/>
            <p:nvPr/>
          </p:nvSpPr>
          <p:spPr>
            <a:xfrm>
              <a:off x="8004600" y="5021640"/>
              <a:ext cx="66600" cy="82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6" h="230">
                  <a:moveTo>
                    <a:pt x="179" y="149"/>
                  </a:moveTo>
                  <a:lnTo>
                    <a:pt x="186" y="166"/>
                  </a:lnTo>
                  <a:lnTo>
                    <a:pt x="184" y="179"/>
                  </a:lnTo>
                  <a:lnTo>
                    <a:pt x="178" y="230"/>
                  </a:lnTo>
                  <a:lnTo>
                    <a:pt x="111" y="196"/>
                  </a:lnTo>
                  <a:lnTo>
                    <a:pt x="0" y="90"/>
                  </a:lnTo>
                  <a:lnTo>
                    <a:pt x="0" y="90"/>
                  </a:lnTo>
                  <a:lnTo>
                    <a:pt x="54" y="3"/>
                  </a:lnTo>
                  <a:lnTo>
                    <a:pt x="54" y="3"/>
                  </a:lnTo>
                  <a:lnTo>
                    <a:pt x="54" y="5"/>
                  </a:lnTo>
                  <a:lnTo>
                    <a:pt x="54" y="5"/>
                  </a:lnTo>
                  <a:lnTo>
                    <a:pt x="54" y="5"/>
                  </a:lnTo>
                  <a:lnTo>
                    <a:pt x="54" y="5"/>
                  </a:lnTo>
                  <a:lnTo>
                    <a:pt x="72" y="3"/>
                  </a:lnTo>
                  <a:lnTo>
                    <a:pt x="77" y="0"/>
                  </a:lnTo>
                  <a:lnTo>
                    <a:pt x="77" y="0"/>
                  </a:lnTo>
                  <a:lnTo>
                    <a:pt x="82" y="5"/>
                  </a:lnTo>
                  <a:lnTo>
                    <a:pt x="86" y="10"/>
                  </a:lnTo>
                  <a:lnTo>
                    <a:pt x="94" y="65"/>
                  </a:lnTo>
                  <a:lnTo>
                    <a:pt x="94" y="65"/>
                  </a:lnTo>
                  <a:lnTo>
                    <a:pt x="136" y="55"/>
                  </a:lnTo>
                  <a:lnTo>
                    <a:pt x="139" y="120"/>
                  </a:lnTo>
                  <a:lnTo>
                    <a:pt x="139" y="120"/>
                  </a:lnTo>
                  <a:lnTo>
                    <a:pt x="139" y="120"/>
                  </a:lnTo>
                  <a:lnTo>
                    <a:pt x="164" y="135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7" name="Freeform: Shape 96"/>
            <p:cNvSpPr/>
            <p:nvPr/>
          </p:nvSpPr>
          <p:spPr>
            <a:xfrm>
              <a:off x="8053560" y="4983840"/>
              <a:ext cx="97200" cy="120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1" h="335">
                  <a:moveTo>
                    <a:pt x="251" y="293"/>
                  </a:moveTo>
                  <a:lnTo>
                    <a:pt x="251" y="293"/>
                  </a:lnTo>
                  <a:lnTo>
                    <a:pt x="251" y="293"/>
                  </a:lnTo>
                  <a:lnTo>
                    <a:pt x="135" y="294"/>
                  </a:lnTo>
                  <a:lnTo>
                    <a:pt x="42" y="335"/>
                  </a:lnTo>
                  <a:lnTo>
                    <a:pt x="48" y="284"/>
                  </a:lnTo>
                  <a:lnTo>
                    <a:pt x="50" y="271"/>
                  </a:lnTo>
                  <a:lnTo>
                    <a:pt x="50" y="271"/>
                  </a:lnTo>
                  <a:lnTo>
                    <a:pt x="43" y="254"/>
                  </a:lnTo>
                  <a:lnTo>
                    <a:pt x="28" y="240"/>
                  </a:lnTo>
                  <a:lnTo>
                    <a:pt x="3" y="225"/>
                  </a:lnTo>
                  <a:lnTo>
                    <a:pt x="3" y="225"/>
                  </a:lnTo>
                  <a:lnTo>
                    <a:pt x="0" y="160"/>
                  </a:lnTo>
                  <a:lnTo>
                    <a:pt x="23" y="135"/>
                  </a:lnTo>
                  <a:lnTo>
                    <a:pt x="25" y="18"/>
                  </a:lnTo>
                  <a:lnTo>
                    <a:pt x="106" y="0"/>
                  </a:lnTo>
                  <a:lnTo>
                    <a:pt x="106" y="0"/>
                  </a:lnTo>
                  <a:lnTo>
                    <a:pt x="106" y="9"/>
                  </a:lnTo>
                  <a:lnTo>
                    <a:pt x="106" y="9"/>
                  </a:lnTo>
                  <a:lnTo>
                    <a:pt x="137" y="3"/>
                  </a:lnTo>
                  <a:lnTo>
                    <a:pt x="157" y="15"/>
                  </a:lnTo>
                  <a:lnTo>
                    <a:pt x="157" y="15"/>
                  </a:lnTo>
                  <a:lnTo>
                    <a:pt x="160" y="23"/>
                  </a:lnTo>
                  <a:lnTo>
                    <a:pt x="169" y="35"/>
                  </a:lnTo>
                  <a:lnTo>
                    <a:pt x="189" y="49"/>
                  </a:lnTo>
                  <a:lnTo>
                    <a:pt x="189" y="49"/>
                  </a:lnTo>
                  <a:lnTo>
                    <a:pt x="189" y="49"/>
                  </a:lnTo>
                  <a:lnTo>
                    <a:pt x="205" y="37"/>
                  </a:lnTo>
                  <a:lnTo>
                    <a:pt x="267" y="56"/>
                  </a:lnTo>
                  <a:lnTo>
                    <a:pt x="271" y="127"/>
                  </a:lnTo>
                  <a:lnTo>
                    <a:pt x="262" y="139"/>
                  </a:lnTo>
                  <a:lnTo>
                    <a:pt x="240" y="203"/>
                  </a:lnTo>
                  <a:lnTo>
                    <a:pt x="240" y="203"/>
                  </a:lnTo>
                  <a:lnTo>
                    <a:pt x="240" y="203"/>
                  </a:lnTo>
                  <a:lnTo>
                    <a:pt x="259" y="290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8" name="Freeform: Shape 97"/>
            <p:cNvSpPr/>
            <p:nvPr/>
          </p:nvSpPr>
          <p:spPr>
            <a:xfrm>
              <a:off x="8339400" y="5146920"/>
              <a:ext cx="93960" cy="119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62" h="333">
                  <a:moveTo>
                    <a:pt x="106" y="333"/>
                  </a:moveTo>
                  <a:lnTo>
                    <a:pt x="106" y="333"/>
                  </a:lnTo>
                  <a:lnTo>
                    <a:pt x="106" y="333"/>
                  </a:lnTo>
                  <a:lnTo>
                    <a:pt x="22" y="222"/>
                  </a:lnTo>
                  <a:lnTo>
                    <a:pt x="0" y="159"/>
                  </a:lnTo>
                  <a:lnTo>
                    <a:pt x="47" y="65"/>
                  </a:lnTo>
                  <a:lnTo>
                    <a:pt x="117" y="65"/>
                  </a:lnTo>
                  <a:lnTo>
                    <a:pt x="117" y="65"/>
                  </a:lnTo>
                  <a:lnTo>
                    <a:pt x="117" y="0"/>
                  </a:lnTo>
                  <a:lnTo>
                    <a:pt x="117" y="0"/>
                  </a:lnTo>
                  <a:lnTo>
                    <a:pt x="207" y="1"/>
                  </a:lnTo>
                  <a:lnTo>
                    <a:pt x="205" y="52"/>
                  </a:lnTo>
                  <a:lnTo>
                    <a:pt x="247" y="43"/>
                  </a:lnTo>
                  <a:lnTo>
                    <a:pt x="234" y="107"/>
                  </a:lnTo>
                  <a:lnTo>
                    <a:pt x="262" y="150"/>
                  </a:lnTo>
                  <a:lnTo>
                    <a:pt x="250" y="245"/>
                  </a:lnTo>
                  <a:lnTo>
                    <a:pt x="168" y="222"/>
                  </a:lnTo>
                  <a:lnTo>
                    <a:pt x="127" y="245"/>
                  </a:lnTo>
                  <a:lnTo>
                    <a:pt x="127" y="245"/>
                  </a:lnTo>
                  <a:lnTo>
                    <a:pt x="127" y="245"/>
                  </a:lnTo>
                  <a:lnTo>
                    <a:pt x="134" y="285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9" name="Freeform: Shape 98"/>
            <p:cNvSpPr/>
            <p:nvPr/>
          </p:nvSpPr>
          <p:spPr>
            <a:xfrm>
              <a:off x="8377919" y="5118840"/>
              <a:ext cx="115200" cy="169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21" h="473">
                  <a:moveTo>
                    <a:pt x="304" y="0"/>
                  </a:moveTo>
                  <a:lnTo>
                    <a:pt x="321" y="3"/>
                  </a:lnTo>
                  <a:cubicBezTo>
                    <a:pt x="264" y="157"/>
                    <a:pt x="194" y="304"/>
                    <a:pt x="112" y="444"/>
                  </a:cubicBezTo>
                  <a:lnTo>
                    <a:pt x="90" y="452"/>
                  </a:lnTo>
                  <a:lnTo>
                    <a:pt x="41" y="473"/>
                  </a:lnTo>
                  <a:lnTo>
                    <a:pt x="0" y="413"/>
                  </a:lnTo>
                  <a:lnTo>
                    <a:pt x="28" y="365"/>
                  </a:lnTo>
                  <a:lnTo>
                    <a:pt x="22" y="326"/>
                  </a:lnTo>
                  <a:lnTo>
                    <a:pt x="62" y="303"/>
                  </a:lnTo>
                  <a:lnTo>
                    <a:pt x="145" y="326"/>
                  </a:lnTo>
                  <a:lnTo>
                    <a:pt x="157" y="231"/>
                  </a:lnTo>
                  <a:lnTo>
                    <a:pt x="129" y="188"/>
                  </a:lnTo>
                  <a:lnTo>
                    <a:pt x="141" y="124"/>
                  </a:lnTo>
                  <a:lnTo>
                    <a:pt x="100" y="134"/>
                  </a:lnTo>
                  <a:lnTo>
                    <a:pt x="101" y="82"/>
                  </a:lnTo>
                  <a:lnTo>
                    <a:pt x="196" y="95"/>
                  </a:lnTo>
                  <a:lnTo>
                    <a:pt x="222" y="101"/>
                  </a:lnTo>
                  <a:lnTo>
                    <a:pt x="233" y="76"/>
                  </a:lnTo>
                  <a:lnTo>
                    <a:pt x="248" y="11"/>
                  </a:lnTo>
                  <a:lnTo>
                    <a:pt x="276" y="5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0" name="Freeform: Shape 99"/>
            <p:cNvSpPr/>
            <p:nvPr/>
          </p:nvSpPr>
          <p:spPr>
            <a:xfrm>
              <a:off x="8395920" y="5278680"/>
              <a:ext cx="2124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" h="70">
                  <a:moveTo>
                    <a:pt x="39" y="8"/>
                  </a:moveTo>
                  <a:lnTo>
                    <a:pt x="60" y="0"/>
                  </a:lnTo>
                  <a:cubicBezTo>
                    <a:pt x="46" y="23"/>
                    <a:pt x="32" y="46"/>
                    <a:pt x="19" y="70"/>
                  </a:cubicBezTo>
                  <a:lnTo>
                    <a:pt x="0" y="66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1" name="Freeform: Shape 100"/>
            <p:cNvSpPr/>
            <p:nvPr/>
          </p:nvSpPr>
          <p:spPr>
            <a:xfrm>
              <a:off x="8395920" y="5308919"/>
              <a:ext cx="2880" cy="2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" h="9">
                  <a:moveTo>
                    <a:pt x="0" y="3"/>
                  </a:moveTo>
                  <a:lnTo>
                    <a:pt x="9" y="0"/>
                  </a:lnTo>
                  <a:cubicBezTo>
                    <a:pt x="8" y="3"/>
                    <a:pt x="5" y="6"/>
                    <a:pt x="3" y="9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2" name="Freeform: Shape 101"/>
            <p:cNvSpPr/>
            <p:nvPr/>
          </p:nvSpPr>
          <p:spPr>
            <a:xfrm>
              <a:off x="8391960" y="5280840"/>
              <a:ext cx="18000" cy="2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1" h="60">
                  <a:moveTo>
                    <a:pt x="11" y="60"/>
                  </a:moveTo>
                  <a:lnTo>
                    <a:pt x="11" y="60"/>
                  </a:lnTo>
                  <a:lnTo>
                    <a:pt x="0" y="20"/>
                  </a:lnTo>
                  <a:lnTo>
                    <a:pt x="51" y="0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3" name="Freeform: Shape 102"/>
            <p:cNvSpPr/>
            <p:nvPr/>
          </p:nvSpPr>
          <p:spPr>
            <a:xfrm>
              <a:off x="6972840" y="5085360"/>
              <a:ext cx="645840" cy="699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95" h="1945">
                  <a:moveTo>
                    <a:pt x="1269" y="1849"/>
                  </a:moveTo>
                  <a:lnTo>
                    <a:pt x="1226" y="1945"/>
                  </a:lnTo>
                  <a:cubicBezTo>
                    <a:pt x="1130" y="1936"/>
                    <a:pt x="1035" y="1920"/>
                    <a:pt x="942" y="1900"/>
                  </a:cubicBezTo>
                  <a:lnTo>
                    <a:pt x="970" y="1854"/>
                  </a:lnTo>
                  <a:lnTo>
                    <a:pt x="999" y="1823"/>
                  </a:lnTo>
                  <a:lnTo>
                    <a:pt x="1034" y="1799"/>
                  </a:lnTo>
                  <a:lnTo>
                    <a:pt x="1020" y="1717"/>
                  </a:lnTo>
                  <a:lnTo>
                    <a:pt x="1007" y="1717"/>
                  </a:lnTo>
                  <a:lnTo>
                    <a:pt x="995" y="1717"/>
                  </a:lnTo>
                  <a:lnTo>
                    <a:pt x="987" y="1713"/>
                  </a:lnTo>
                  <a:lnTo>
                    <a:pt x="990" y="1629"/>
                  </a:lnTo>
                  <a:lnTo>
                    <a:pt x="937" y="1624"/>
                  </a:lnTo>
                  <a:lnTo>
                    <a:pt x="911" y="1537"/>
                  </a:lnTo>
                  <a:lnTo>
                    <a:pt x="871" y="1531"/>
                  </a:lnTo>
                  <a:lnTo>
                    <a:pt x="864" y="1531"/>
                  </a:lnTo>
                  <a:lnTo>
                    <a:pt x="823" y="1523"/>
                  </a:lnTo>
                  <a:lnTo>
                    <a:pt x="820" y="1525"/>
                  </a:lnTo>
                  <a:lnTo>
                    <a:pt x="787" y="1416"/>
                  </a:lnTo>
                  <a:lnTo>
                    <a:pt x="799" y="1303"/>
                  </a:lnTo>
                  <a:lnTo>
                    <a:pt x="756" y="1253"/>
                  </a:lnTo>
                  <a:lnTo>
                    <a:pt x="751" y="1202"/>
                  </a:lnTo>
                  <a:lnTo>
                    <a:pt x="677" y="1201"/>
                  </a:lnTo>
                  <a:lnTo>
                    <a:pt x="646" y="1063"/>
                  </a:lnTo>
                  <a:lnTo>
                    <a:pt x="559" y="1027"/>
                  </a:lnTo>
                  <a:lnTo>
                    <a:pt x="472" y="993"/>
                  </a:lnTo>
                  <a:lnTo>
                    <a:pt x="413" y="935"/>
                  </a:lnTo>
                  <a:lnTo>
                    <a:pt x="402" y="835"/>
                  </a:lnTo>
                  <a:lnTo>
                    <a:pt x="384" y="841"/>
                  </a:lnTo>
                  <a:lnTo>
                    <a:pt x="373" y="842"/>
                  </a:lnTo>
                  <a:lnTo>
                    <a:pt x="371" y="842"/>
                  </a:lnTo>
                  <a:lnTo>
                    <a:pt x="255" y="920"/>
                  </a:lnTo>
                  <a:lnTo>
                    <a:pt x="218" y="909"/>
                  </a:lnTo>
                  <a:lnTo>
                    <a:pt x="168" y="912"/>
                  </a:lnTo>
                  <a:lnTo>
                    <a:pt x="166" y="842"/>
                  </a:lnTo>
                  <a:lnTo>
                    <a:pt x="134" y="855"/>
                  </a:lnTo>
                  <a:lnTo>
                    <a:pt x="132" y="855"/>
                  </a:lnTo>
                  <a:lnTo>
                    <a:pt x="44" y="824"/>
                  </a:lnTo>
                  <a:lnTo>
                    <a:pt x="53" y="800"/>
                  </a:lnTo>
                  <a:lnTo>
                    <a:pt x="0" y="720"/>
                  </a:lnTo>
                  <a:lnTo>
                    <a:pt x="36" y="659"/>
                  </a:lnTo>
                  <a:lnTo>
                    <a:pt x="45" y="582"/>
                  </a:lnTo>
                  <a:lnTo>
                    <a:pt x="81" y="554"/>
                  </a:lnTo>
                  <a:lnTo>
                    <a:pt x="95" y="546"/>
                  </a:lnTo>
                  <a:lnTo>
                    <a:pt x="100" y="548"/>
                  </a:lnTo>
                  <a:lnTo>
                    <a:pt x="114" y="543"/>
                  </a:lnTo>
                  <a:lnTo>
                    <a:pt x="148" y="527"/>
                  </a:lnTo>
                  <a:lnTo>
                    <a:pt x="174" y="532"/>
                  </a:lnTo>
                  <a:lnTo>
                    <a:pt x="194" y="385"/>
                  </a:lnTo>
                  <a:lnTo>
                    <a:pt x="168" y="261"/>
                  </a:lnTo>
                  <a:lnTo>
                    <a:pt x="177" y="197"/>
                  </a:lnTo>
                  <a:lnTo>
                    <a:pt x="267" y="196"/>
                  </a:lnTo>
                  <a:lnTo>
                    <a:pt x="289" y="172"/>
                  </a:lnTo>
                  <a:lnTo>
                    <a:pt x="315" y="223"/>
                  </a:lnTo>
                  <a:lnTo>
                    <a:pt x="342" y="250"/>
                  </a:lnTo>
                  <a:lnTo>
                    <a:pt x="444" y="199"/>
                  </a:lnTo>
                  <a:lnTo>
                    <a:pt x="419" y="67"/>
                  </a:lnTo>
                  <a:lnTo>
                    <a:pt x="564" y="53"/>
                  </a:lnTo>
                  <a:lnTo>
                    <a:pt x="601" y="0"/>
                  </a:lnTo>
                  <a:lnTo>
                    <a:pt x="636" y="8"/>
                  </a:lnTo>
                  <a:lnTo>
                    <a:pt x="655" y="71"/>
                  </a:lnTo>
                  <a:lnTo>
                    <a:pt x="635" y="158"/>
                  </a:lnTo>
                  <a:lnTo>
                    <a:pt x="647" y="189"/>
                  </a:lnTo>
                  <a:lnTo>
                    <a:pt x="697" y="220"/>
                  </a:lnTo>
                  <a:lnTo>
                    <a:pt x="793" y="183"/>
                  </a:lnTo>
                  <a:lnTo>
                    <a:pt x="863" y="147"/>
                  </a:lnTo>
                  <a:lnTo>
                    <a:pt x="880" y="163"/>
                  </a:lnTo>
                  <a:lnTo>
                    <a:pt x="899" y="172"/>
                  </a:lnTo>
                  <a:lnTo>
                    <a:pt x="908" y="169"/>
                  </a:lnTo>
                  <a:lnTo>
                    <a:pt x="937" y="161"/>
                  </a:lnTo>
                  <a:lnTo>
                    <a:pt x="975" y="149"/>
                  </a:lnTo>
                  <a:lnTo>
                    <a:pt x="987" y="121"/>
                  </a:lnTo>
                  <a:lnTo>
                    <a:pt x="1003" y="84"/>
                  </a:lnTo>
                  <a:lnTo>
                    <a:pt x="1017" y="67"/>
                  </a:lnTo>
                  <a:lnTo>
                    <a:pt x="1026" y="45"/>
                  </a:lnTo>
                  <a:lnTo>
                    <a:pt x="1069" y="189"/>
                  </a:lnTo>
                  <a:lnTo>
                    <a:pt x="1097" y="227"/>
                  </a:lnTo>
                  <a:lnTo>
                    <a:pt x="1035" y="293"/>
                  </a:lnTo>
                  <a:lnTo>
                    <a:pt x="996" y="368"/>
                  </a:lnTo>
                  <a:lnTo>
                    <a:pt x="1054" y="369"/>
                  </a:lnTo>
                  <a:lnTo>
                    <a:pt x="1074" y="296"/>
                  </a:lnTo>
                  <a:lnTo>
                    <a:pt x="1165" y="306"/>
                  </a:lnTo>
                  <a:lnTo>
                    <a:pt x="1145" y="369"/>
                  </a:lnTo>
                  <a:lnTo>
                    <a:pt x="1072" y="391"/>
                  </a:lnTo>
                  <a:lnTo>
                    <a:pt x="1054" y="369"/>
                  </a:lnTo>
                  <a:lnTo>
                    <a:pt x="1071" y="396"/>
                  </a:lnTo>
                  <a:lnTo>
                    <a:pt x="1164" y="379"/>
                  </a:lnTo>
                  <a:lnTo>
                    <a:pt x="1176" y="332"/>
                  </a:lnTo>
                  <a:lnTo>
                    <a:pt x="1226" y="326"/>
                  </a:lnTo>
                  <a:lnTo>
                    <a:pt x="1344" y="389"/>
                  </a:lnTo>
                  <a:lnTo>
                    <a:pt x="1352" y="428"/>
                  </a:lnTo>
                  <a:lnTo>
                    <a:pt x="1400" y="417"/>
                  </a:lnTo>
                  <a:lnTo>
                    <a:pt x="1477" y="448"/>
                  </a:lnTo>
                  <a:lnTo>
                    <a:pt x="1552" y="445"/>
                  </a:lnTo>
                  <a:lnTo>
                    <a:pt x="1663" y="543"/>
                  </a:lnTo>
                  <a:lnTo>
                    <a:pt x="1769" y="585"/>
                  </a:lnTo>
                  <a:lnTo>
                    <a:pt x="1795" y="683"/>
                  </a:lnTo>
                  <a:lnTo>
                    <a:pt x="1783" y="777"/>
                  </a:lnTo>
                  <a:lnTo>
                    <a:pt x="1690" y="909"/>
                  </a:lnTo>
                  <a:lnTo>
                    <a:pt x="1646" y="1002"/>
                  </a:lnTo>
                  <a:lnTo>
                    <a:pt x="1629" y="980"/>
                  </a:lnTo>
                  <a:lnTo>
                    <a:pt x="1618" y="1095"/>
                  </a:lnTo>
                  <a:lnTo>
                    <a:pt x="1632" y="1159"/>
                  </a:lnTo>
                  <a:lnTo>
                    <a:pt x="1609" y="1357"/>
                  </a:lnTo>
                  <a:lnTo>
                    <a:pt x="1522" y="1553"/>
                  </a:lnTo>
                  <a:lnTo>
                    <a:pt x="1440" y="1551"/>
                  </a:lnTo>
                  <a:lnTo>
                    <a:pt x="1344" y="1606"/>
                  </a:lnTo>
                  <a:lnTo>
                    <a:pt x="1254" y="1685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4" name="Freeform: Shape 103"/>
            <p:cNvSpPr/>
            <p:nvPr/>
          </p:nvSpPr>
          <p:spPr>
            <a:xfrm>
              <a:off x="7050599" y="5384520"/>
              <a:ext cx="209160" cy="264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82" h="737">
                  <a:moveTo>
                    <a:pt x="104" y="546"/>
                  </a:moveTo>
                  <a:lnTo>
                    <a:pt x="42" y="443"/>
                  </a:lnTo>
                  <a:lnTo>
                    <a:pt x="42" y="443"/>
                  </a:lnTo>
                  <a:lnTo>
                    <a:pt x="42" y="443"/>
                  </a:lnTo>
                  <a:lnTo>
                    <a:pt x="64" y="374"/>
                  </a:lnTo>
                  <a:lnTo>
                    <a:pt x="30" y="300"/>
                  </a:lnTo>
                  <a:lnTo>
                    <a:pt x="48" y="160"/>
                  </a:lnTo>
                  <a:lnTo>
                    <a:pt x="0" y="73"/>
                  </a:lnTo>
                  <a:lnTo>
                    <a:pt x="0" y="73"/>
                  </a:lnTo>
                  <a:lnTo>
                    <a:pt x="36" y="84"/>
                  </a:lnTo>
                  <a:lnTo>
                    <a:pt x="36" y="84"/>
                  </a:lnTo>
                  <a:lnTo>
                    <a:pt x="152" y="7"/>
                  </a:lnTo>
                  <a:lnTo>
                    <a:pt x="152" y="7"/>
                  </a:lnTo>
                  <a:lnTo>
                    <a:pt x="154" y="7"/>
                  </a:lnTo>
                  <a:lnTo>
                    <a:pt x="166" y="7"/>
                  </a:lnTo>
                  <a:lnTo>
                    <a:pt x="185" y="0"/>
                  </a:lnTo>
                  <a:lnTo>
                    <a:pt x="196" y="101"/>
                  </a:lnTo>
                  <a:lnTo>
                    <a:pt x="254" y="159"/>
                  </a:lnTo>
                  <a:lnTo>
                    <a:pt x="341" y="193"/>
                  </a:lnTo>
                  <a:lnTo>
                    <a:pt x="428" y="227"/>
                  </a:lnTo>
                  <a:lnTo>
                    <a:pt x="459" y="365"/>
                  </a:lnTo>
                  <a:lnTo>
                    <a:pt x="534" y="367"/>
                  </a:lnTo>
                  <a:lnTo>
                    <a:pt x="540" y="418"/>
                  </a:lnTo>
                  <a:lnTo>
                    <a:pt x="582" y="466"/>
                  </a:lnTo>
                  <a:lnTo>
                    <a:pt x="569" y="581"/>
                  </a:lnTo>
                  <a:lnTo>
                    <a:pt x="569" y="581"/>
                  </a:lnTo>
                  <a:lnTo>
                    <a:pt x="521" y="533"/>
                  </a:lnTo>
                  <a:lnTo>
                    <a:pt x="521" y="533"/>
                  </a:lnTo>
                  <a:lnTo>
                    <a:pt x="405" y="554"/>
                  </a:lnTo>
                  <a:lnTo>
                    <a:pt x="385" y="700"/>
                  </a:lnTo>
                  <a:lnTo>
                    <a:pt x="385" y="700"/>
                  </a:lnTo>
                  <a:lnTo>
                    <a:pt x="303" y="702"/>
                  </a:lnTo>
                  <a:lnTo>
                    <a:pt x="223" y="678"/>
                  </a:lnTo>
                  <a:lnTo>
                    <a:pt x="189" y="737"/>
                  </a:lnTo>
                  <a:lnTo>
                    <a:pt x="189" y="737"/>
                  </a:lnTo>
                  <a:lnTo>
                    <a:pt x="189" y="737"/>
                  </a:lnTo>
                  <a:lnTo>
                    <a:pt x="161" y="737"/>
                  </a:lnTo>
                  <a:lnTo>
                    <a:pt x="160" y="737"/>
                  </a:lnTo>
                  <a:lnTo>
                    <a:pt x="158" y="737"/>
                  </a:lnTo>
                  <a:lnTo>
                    <a:pt x="99" y="605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5" name="Freeform: Shape 104"/>
            <p:cNvSpPr/>
            <p:nvPr/>
          </p:nvSpPr>
          <p:spPr>
            <a:xfrm>
              <a:off x="6494040" y="4520880"/>
              <a:ext cx="305640" cy="366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50" h="1019">
                  <a:moveTo>
                    <a:pt x="14" y="723"/>
                  </a:moveTo>
                  <a:lnTo>
                    <a:pt x="0" y="672"/>
                  </a:lnTo>
                  <a:cubicBezTo>
                    <a:pt x="0" y="667"/>
                    <a:pt x="0" y="664"/>
                    <a:pt x="0" y="659"/>
                  </a:cubicBezTo>
                  <a:lnTo>
                    <a:pt x="37" y="597"/>
                  </a:lnTo>
                  <a:lnTo>
                    <a:pt x="27" y="529"/>
                  </a:lnTo>
                  <a:lnTo>
                    <a:pt x="6" y="476"/>
                  </a:lnTo>
                  <a:cubicBezTo>
                    <a:pt x="15" y="321"/>
                    <a:pt x="37" y="167"/>
                    <a:pt x="71" y="20"/>
                  </a:cubicBezTo>
                  <a:lnTo>
                    <a:pt x="88" y="22"/>
                  </a:lnTo>
                  <a:lnTo>
                    <a:pt x="167" y="0"/>
                  </a:lnTo>
                  <a:lnTo>
                    <a:pt x="201" y="59"/>
                  </a:lnTo>
                  <a:lnTo>
                    <a:pt x="207" y="127"/>
                  </a:lnTo>
                  <a:lnTo>
                    <a:pt x="246" y="167"/>
                  </a:lnTo>
                  <a:lnTo>
                    <a:pt x="265" y="158"/>
                  </a:lnTo>
                  <a:lnTo>
                    <a:pt x="336" y="126"/>
                  </a:lnTo>
                  <a:lnTo>
                    <a:pt x="342" y="138"/>
                  </a:lnTo>
                  <a:lnTo>
                    <a:pt x="376" y="254"/>
                  </a:lnTo>
                  <a:lnTo>
                    <a:pt x="378" y="326"/>
                  </a:lnTo>
                  <a:lnTo>
                    <a:pt x="456" y="355"/>
                  </a:lnTo>
                  <a:lnTo>
                    <a:pt x="373" y="549"/>
                  </a:lnTo>
                  <a:lnTo>
                    <a:pt x="372" y="611"/>
                  </a:lnTo>
                  <a:lnTo>
                    <a:pt x="420" y="771"/>
                  </a:lnTo>
                  <a:lnTo>
                    <a:pt x="466" y="805"/>
                  </a:lnTo>
                  <a:lnTo>
                    <a:pt x="611" y="772"/>
                  </a:lnTo>
                  <a:lnTo>
                    <a:pt x="651" y="743"/>
                  </a:lnTo>
                  <a:lnTo>
                    <a:pt x="690" y="647"/>
                  </a:lnTo>
                  <a:lnTo>
                    <a:pt x="800" y="619"/>
                  </a:lnTo>
                  <a:lnTo>
                    <a:pt x="850" y="630"/>
                  </a:lnTo>
                  <a:lnTo>
                    <a:pt x="752" y="796"/>
                  </a:lnTo>
                  <a:lnTo>
                    <a:pt x="707" y="831"/>
                  </a:lnTo>
                  <a:lnTo>
                    <a:pt x="705" y="833"/>
                  </a:lnTo>
                  <a:lnTo>
                    <a:pt x="628" y="831"/>
                  </a:lnTo>
                  <a:lnTo>
                    <a:pt x="623" y="831"/>
                  </a:lnTo>
                  <a:lnTo>
                    <a:pt x="614" y="884"/>
                  </a:lnTo>
                  <a:lnTo>
                    <a:pt x="628" y="903"/>
                  </a:lnTo>
                  <a:lnTo>
                    <a:pt x="636" y="915"/>
                  </a:lnTo>
                  <a:lnTo>
                    <a:pt x="636" y="920"/>
                  </a:lnTo>
                  <a:lnTo>
                    <a:pt x="636" y="921"/>
                  </a:lnTo>
                  <a:lnTo>
                    <a:pt x="634" y="924"/>
                  </a:lnTo>
                  <a:lnTo>
                    <a:pt x="575" y="932"/>
                  </a:lnTo>
                  <a:lnTo>
                    <a:pt x="538" y="1019"/>
                  </a:lnTo>
                  <a:lnTo>
                    <a:pt x="462" y="921"/>
                  </a:lnTo>
                  <a:lnTo>
                    <a:pt x="356" y="951"/>
                  </a:lnTo>
                  <a:lnTo>
                    <a:pt x="169" y="851"/>
                  </a:lnTo>
                  <a:lnTo>
                    <a:pt x="76" y="789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6" name="Freeform: Shape 105"/>
            <p:cNvSpPr/>
            <p:nvPr/>
          </p:nvSpPr>
          <p:spPr>
            <a:xfrm>
              <a:off x="8102880" y="4893840"/>
              <a:ext cx="129600" cy="109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1" h="306">
                  <a:moveTo>
                    <a:pt x="336" y="199"/>
                  </a:moveTo>
                  <a:lnTo>
                    <a:pt x="336" y="199"/>
                  </a:lnTo>
                  <a:lnTo>
                    <a:pt x="313" y="206"/>
                  </a:lnTo>
                  <a:lnTo>
                    <a:pt x="313" y="206"/>
                  </a:lnTo>
                  <a:lnTo>
                    <a:pt x="310" y="205"/>
                  </a:lnTo>
                  <a:lnTo>
                    <a:pt x="305" y="208"/>
                  </a:lnTo>
                  <a:lnTo>
                    <a:pt x="305" y="208"/>
                  </a:lnTo>
                  <a:lnTo>
                    <a:pt x="302" y="219"/>
                  </a:lnTo>
                  <a:lnTo>
                    <a:pt x="302" y="219"/>
                  </a:lnTo>
                  <a:lnTo>
                    <a:pt x="294" y="223"/>
                  </a:lnTo>
                  <a:lnTo>
                    <a:pt x="294" y="223"/>
                  </a:lnTo>
                  <a:lnTo>
                    <a:pt x="294" y="223"/>
                  </a:lnTo>
                  <a:lnTo>
                    <a:pt x="290" y="222"/>
                  </a:lnTo>
                  <a:lnTo>
                    <a:pt x="245" y="216"/>
                  </a:lnTo>
                  <a:lnTo>
                    <a:pt x="245" y="216"/>
                  </a:lnTo>
                  <a:lnTo>
                    <a:pt x="245" y="216"/>
                  </a:lnTo>
                  <a:lnTo>
                    <a:pt x="245" y="216"/>
                  </a:lnTo>
                  <a:lnTo>
                    <a:pt x="243" y="216"/>
                  </a:lnTo>
                  <a:lnTo>
                    <a:pt x="127" y="223"/>
                  </a:lnTo>
                  <a:lnTo>
                    <a:pt x="127" y="223"/>
                  </a:lnTo>
                  <a:lnTo>
                    <a:pt x="127" y="223"/>
                  </a:lnTo>
                  <a:lnTo>
                    <a:pt x="130" y="306"/>
                  </a:lnTo>
                  <a:lnTo>
                    <a:pt x="66" y="287"/>
                  </a:lnTo>
                  <a:lnTo>
                    <a:pt x="52" y="299"/>
                  </a:lnTo>
                  <a:lnTo>
                    <a:pt x="52" y="299"/>
                  </a:lnTo>
                  <a:lnTo>
                    <a:pt x="32" y="285"/>
                  </a:lnTo>
                  <a:lnTo>
                    <a:pt x="23" y="273"/>
                  </a:lnTo>
                  <a:lnTo>
                    <a:pt x="20" y="265"/>
                  </a:lnTo>
                  <a:lnTo>
                    <a:pt x="20" y="265"/>
                  </a:lnTo>
                  <a:lnTo>
                    <a:pt x="0" y="253"/>
                  </a:lnTo>
                  <a:lnTo>
                    <a:pt x="0" y="253"/>
                  </a:lnTo>
                  <a:lnTo>
                    <a:pt x="12" y="177"/>
                  </a:lnTo>
                  <a:lnTo>
                    <a:pt x="51" y="152"/>
                  </a:lnTo>
                  <a:lnTo>
                    <a:pt x="66" y="92"/>
                  </a:lnTo>
                  <a:lnTo>
                    <a:pt x="103" y="98"/>
                  </a:lnTo>
                  <a:lnTo>
                    <a:pt x="124" y="56"/>
                  </a:lnTo>
                  <a:lnTo>
                    <a:pt x="220" y="0"/>
                  </a:lnTo>
                  <a:lnTo>
                    <a:pt x="263" y="9"/>
                  </a:lnTo>
                  <a:lnTo>
                    <a:pt x="263" y="9"/>
                  </a:lnTo>
                  <a:lnTo>
                    <a:pt x="296" y="110"/>
                  </a:lnTo>
                  <a:lnTo>
                    <a:pt x="296" y="110"/>
                  </a:lnTo>
                  <a:lnTo>
                    <a:pt x="350" y="146"/>
                  </a:lnTo>
                  <a:lnTo>
                    <a:pt x="350" y="146"/>
                  </a:lnTo>
                  <a:lnTo>
                    <a:pt x="361" y="174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7" name="Freeform: Shape 106"/>
            <p:cNvSpPr/>
            <p:nvPr/>
          </p:nvSpPr>
          <p:spPr>
            <a:xfrm>
              <a:off x="8413200" y="4728960"/>
              <a:ext cx="143640" cy="312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0" h="869">
                  <a:moveTo>
                    <a:pt x="200" y="61"/>
                  </a:moveTo>
                  <a:lnTo>
                    <a:pt x="400" y="176"/>
                  </a:lnTo>
                  <a:cubicBezTo>
                    <a:pt x="394" y="382"/>
                    <a:pt x="365" y="584"/>
                    <a:pt x="316" y="778"/>
                  </a:cubicBezTo>
                  <a:lnTo>
                    <a:pt x="309" y="781"/>
                  </a:lnTo>
                  <a:lnTo>
                    <a:pt x="304" y="782"/>
                  </a:lnTo>
                  <a:lnTo>
                    <a:pt x="264" y="787"/>
                  </a:lnTo>
                  <a:lnTo>
                    <a:pt x="239" y="841"/>
                  </a:lnTo>
                  <a:lnTo>
                    <a:pt x="99" y="869"/>
                  </a:lnTo>
                  <a:lnTo>
                    <a:pt x="85" y="816"/>
                  </a:lnTo>
                  <a:lnTo>
                    <a:pt x="28" y="754"/>
                  </a:lnTo>
                  <a:lnTo>
                    <a:pt x="107" y="736"/>
                  </a:lnTo>
                  <a:lnTo>
                    <a:pt x="82" y="708"/>
                  </a:lnTo>
                  <a:lnTo>
                    <a:pt x="67" y="601"/>
                  </a:lnTo>
                  <a:lnTo>
                    <a:pt x="53" y="584"/>
                  </a:lnTo>
                  <a:lnTo>
                    <a:pt x="29" y="567"/>
                  </a:lnTo>
                  <a:lnTo>
                    <a:pt x="8" y="532"/>
                  </a:lnTo>
                  <a:lnTo>
                    <a:pt x="0" y="495"/>
                  </a:lnTo>
                  <a:lnTo>
                    <a:pt x="88" y="359"/>
                  </a:lnTo>
                  <a:lnTo>
                    <a:pt x="105" y="168"/>
                  </a:lnTo>
                  <a:lnTo>
                    <a:pt x="68" y="107"/>
                  </a:lnTo>
                  <a:lnTo>
                    <a:pt x="57" y="25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8" name="Freeform: Shape 107"/>
            <p:cNvSpPr/>
            <p:nvPr/>
          </p:nvSpPr>
          <p:spPr>
            <a:xfrm>
              <a:off x="8238240" y="4917240"/>
              <a:ext cx="195120" cy="187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3" h="523">
                  <a:moveTo>
                    <a:pt x="342" y="376"/>
                  </a:moveTo>
                  <a:lnTo>
                    <a:pt x="342" y="376"/>
                  </a:lnTo>
                  <a:lnTo>
                    <a:pt x="283" y="438"/>
                  </a:lnTo>
                  <a:lnTo>
                    <a:pt x="270" y="493"/>
                  </a:lnTo>
                  <a:lnTo>
                    <a:pt x="269" y="498"/>
                  </a:lnTo>
                  <a:lnTo>
                    <a:pt x="157" y="523"/>
                  </a:lnTo>
                  <a:lnTo>
                    <a:pt x="111" y="441"/>
                  </a:lnTo>
                  <a:lnTo>
                    <a:pt x="66" y="407"/>
                  </a:lnTo>
                  <a:lnTo>
                    <a:pt x="0" y="410"/>
                  </a:lnTo>
                  <a:lnTo>
                    <a:pt x="0" y="410"/>
                  </a:lnTo>
                  <a:lnTo>
                    <a:pt x="4" y="264"/>
                  </a:lnTo>
                  <a:lnTo>
                    <a:pt x="52" y="174"/>
                  </a:lnTo>
                  <a:lnTo>
                    <a:pt x="52" y="174"/>
                  </a:lnTo>
                  <a:lnTo>
                    <a:pt x="39" y="120"/>
                  </a:lnTo>
                  <a:lnTo>
                    <a:pt x="64" y="22"/>
                  </a:lnTo>
                  <a:lnTo>
                    <a:pt x="129" y="0"/>
                  </a:lnTo>
                  <a:lnTo>
                    <a:pt x="129" y="0"/>
                  </a:lnTo>
                  <a:lnTo>
                    <a:pt x="196" y="48"/>
                  </a:lnTo>
                  <a:lnTo>
                    <a:pt x="196" y="48"/>
                  </a:lnTo>
                  <a:lnTo>
                    <a:pt x="233" y="30"/>
                  </a:lnTo>
                  <a:lnTo>
                    <a:pt x="233" y="30"/>
                  </a:lnTo>
                  <a:lnTo>
                    <a:pt x="284" y="56"/>
                  </a:lnTo>
                  <a:lnTo>
                    <a:pt x="284" y="56"/>
                  </a:lnTo>
                  <a:lnTo>
                    <a:pt x="326" y="44"/>
                  </a:lnTo>
                  <a:lnTo>
                    <a:pt x="326" y="44"/>
                  </a:lnTo>
                  <a:lnTo>
                    <a:pt x="326" y="44"/>
                  </a:lnTo>
                  <a:lnTo>
                    <a:pt x="326" y="44"/>
                  </a:lnTo>
                  <a:lnTo>
                    <a:pt x="360" y="28"/>
                  </a:lnTo>
                  <a:lnTo>
                    <a:pt x="444" y="44"/>
                  </a:lnTo>
                  <a:lnTo>
                    <a:pt x="444" y="44"/>
                  </a:lnTo>
                  <a:lnTo>
                    <a:pt x="461" y="22"/>
                  </a:lnTo>
                  <a:lnTo>
                    <a:pt x="461" y="22"/>
                  </a:lnTo>
                  <a:lnTo>
                    <a:pt x="474" y="19"/>
                  </a:lnTo>
                  <a:lnTo>
                    <a:pt x="474" y="19"/>
                  </a:lnTo>
                  <a:lnTo>
                    <a:pt x="474" y="19"/>
                  </a:lnTo>
                  <a:lnTo>
                    <a:pt x="474" y="19"/>
                  </a:lnTo>
                  <a:lnTo>
                    <a:pt x="475" y="19"/>
                  </a:lnTo>
                  <a:lnTo>
                    <a:pt x="494" y="9"/>
                  </a:lnTo>
                  <a:lnTo>
                    <a:pt x="494" y="9"/>
                  </a:lnTo>
                  <a:lnTo>
                    <a:pt x="494" y="9"/>
                  </a:lnTo>
                  <a:lnTo>
                    <a:pt x="515" y="44"/>
                  </a:lnTo>
                  <a:lnTo>
                    <a:pt x="515" y="44"/>
                  </a:lnTo>
                  <a:lnTo>
                    <a:pt x="543" y="93"/>
                  </a:lnTo>
                  <a:lnTo>
                    <a:pt x="388" y="407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9" name="Freeform: Shape 108"/>
            <p:cNvSpPr/>
            <p:nvPr/>
          </p:nvSpPr>
          <p:spPr>
            <a:xfrm>
              <a:off x="8139960" y="4971600"/>
              <a:ext cx="73080" cy="124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04" h="347">
                  <a:moveTo>
                    <a:pt x="204" y="273"/>
                  </a:moveTo>
                  <a:lnTo>
                    <a:pt x="204" y="273"/>
                  </a:lnTo>
                  <a:lnTo>
                    <a:pt x="53" y="347"/>
                  </a:lnTo>
                  <a:lnTo>
                    <a:pt x="11" y="327"/>
                  </a:lnTo>
                  <a:lnTo>
                    <a:pt x="11" y="327"/>
                  </a:lnTo>
                  <a:lnTo>
                    <a:pt x="19" y="324"/>
                  </a:lnTo>
                  <a:lnTo>
                    <a:pt x="19" y="324"/>
                  </a:lnTo>
                  <a:lnTo>
                    <a:pt x="0" y="237"/>
                  </a:lnTo>
                  <a:lnTo>
                    <a:pt x="0" y="237"/>
                  </a:lnTo>
                  <a:lnTo>
                    <a:pt x="22" y="173"/>
                  </a:lnTo>
                  <a:lnTo>
                    <a:pt x="31" y="161"/>
                  </a:lnTo>
                  <a:lnTo>
                    <a:pt x="31" y="161"/>
                  </a:lnTo>
                  <a:lnTo>
                    <a:pt x="27" y="90"/>
                  </a:lnTo>
                  <a:lnTo>
                    <a:pt x="24" y="7"/>
                  </a:lnTo>
                  <a:lnTo>
                    <a:pt x="24" y="7"/>
                  </a:lnTo>
                  <a:lnTo>
                    <a:pt x="140" y="0"/>
                  </a:lnTo>
                  <a:lnTo>
                    <a:pt x="142" y="0"/>
                  </a:lnTo>
                  <a:lnTo>
                    <a:pt x="142" y="0"/>
                  </a:lnTo>
                  <a:lnTo>
                    <a:pt x="142" y="0"/>
                  </a:lnTo>
                  <a:lnTo>
                    <a:pt x="142" y="0"/>
                  </a:lnTo>
                  <a:lnTo>
                    <a:pt x="168" y="127"/>
                  </a:lnTo>
                  <a:lnTo>
                    <a:pt x="173" y="234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0" name="Freeform: Shape 109"/>
            <p:cNvSpPr/>
            <p:nvPr/>
          </p:nvSpPr>
          <p:spPr>
            <a:xfrm>
              <a:off x="7233120" y="5070240"/>
              <a:ext cx="66600" cy="80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6" h="224">
                  <a:moveTo>
                    <a:pt x="39" y="27"/>
                  </a:moveTo>
                  <a:lnTo>
                    <a:pt x="47" y="5"/>
                  </a:lnTo>
                  <a:lnTo>
                    <a:pt x="154" y="0"/>
                  </a:lnTo>
                  <a:lnTo>
                    <a:pt x="180" y="34"/>
                  </a:lnTo>
                  <a:lnTo>
                    <a:pt x="165" y="59"/>
                  </a:lnTo>
                  <a:lnTo>
                    <a:pt x="186" y="140"/>
                  </a:lnTo>
                  <a:lnTo>
                    <a:pt x="157" y="202"/>
                  </a:lnTo>
                  <a:lnTo>
                    <a:pt x="157" y="202"/>
                  </a:lnTo>
                  <a:lnTo>
                    <a:pt x="141" y="186"/>
                  </a:lnTo>
                  <a:lnTo>
                    <a:pt x="70" y="224"/>
                  </a:lnTo>
                  <a:lnTo>
                    <a:pt x="70" y="224"/>
                  </a:lnTo>
                  <a:lnTo>
                    <a:pt x="30" y="144"/>
                  </a:lnTo>
                  <a:lnTo>
                    <a:pt x="0" y="107"/>
                  </a:lnTo>
                  <a:lnTo>
                    <a:pt x="0" y="107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1" name="Freeform: Shape 110"/>
            <p:cNvSpPr/>
            <p:nvPr/>
          </p:nvSpPr>
          <p:spPr>
            <a:xfrm>
              <a:off x="6991560" y="4949640"/>
              <a:ext cx="212400" cy="224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1" h="625">
                  <a:moveTo>
                    <a:pt x="34" y="268"/>
                  </a:moveTo>
                  <a:lnTo>
                    <a:pt x="0" y="143"/>
                  </a:lnTo>
                  <a:lnTo>
                    <a:pt x="9" y="78"/>
                  </a:lnTo>
                  <a:lnTo>
                    <a:pt x="88" y="0"/>
                  </a:lnTo>
                  <a:lnTo>
                    <a:pt x="42" y="113"/>
                  </a:lnTo>
                  <a:lnTo>
                    <a:pt x="90" y="141"/>
                  </a:lnTo>
                  <a:lnTo>
                    <a:pt x="79" y="48"/>
                  </a:lnTo>
                  <a:lnTo>
                    <a:pt x="158" y="22"/>
                  </a:lnTo>
                  <a:lnTo>
                    <a:pt x="218" y="42"/>
                  </a:lnTo>
                  <a:lnTo>
                    <a:pt x="226" y="78"/>
                  </a:lnTo>
                  <a:lnTo>
                    <a:pt x="313" y="70"/>
                  </a:lnTo>
                  <a:lnTo>
                    <a:pt x="366" y="104"/>
                  </a:lnTo>
                  <a:lnTo>
                    <a:pt x="474" y="65"/>
                  </a:lnTo>
                  <a:lnTo>
                    <a:pt x="496" y="107"/>
                  </a:lnTo>
                  <a:lnTo>
                    <a:pt x="558" y="148"/>
                  </a:lnTo>
                  <a:lnTo>
                    <a:pt x="532" y="199"/>
                  </a:lnTo>
                  <a:lnTo>
                    <a:pt x="591" y="189"/>
                  </a:lnTo>
                  <a:lnTo>
                    <a:pt x="591" y="189"/>
                  </a:lnTo>
                  <a:lnTo>
                    <a:pt x="591" y="189"/>
                  </a:lnTo>
                  <a:lnTo>
                    <a:pt x="591" y="189"/>
                  </a:lnTo>
                  <a:lnTo>
                    <a:pt x="521" y="334"/>
                  </a:lnTo>
                  <a:lnTo>
                    <a:pt x="549" y="377"/>
                  </a:lnTo>
                  <a:lnTo>
                    <a:pt x="549" y="377"/>
                  </a:lnTo>
                  <a:lnTo>
                    <a:pt x="512" y="430"/>
                  </a:lnTo>
                  <a:lnTo>
                    <a:pt x="367" y="442"/>
                  </a:lnTo>
                  <a:lnTo>
                    <a:pt x="392" y="574"/>
                  </a:lnTo>
                  <a:lnTo>
                    <a:pt x="290" y="625"/>
                  </a:lnTo>
                  <a:lnTo>
                    <a:pt x="290" y="625"/>
                  </a:lnTo>
                  <a:lnTo>
                    <a:pt x="263" y="597"/>
                  </a:lnTo>
                  <a:lnTo>
                    <a:pt x="263" y="597"/>
                  </a:lnTo>
                  <a:lnTo>
                    <a:pt x="263" y="597"/>
                  </a:lnTo>
                  <a:lnTo>
                    <a:pt x="245" y="475"/>
                  </a:lnTo>
                  <a:lnTo>
                    <a:pt x="223" y="428"/>
                  </a:lnTo>
                  <a:lnTo>
                    <a:pt x="243" y="320"/>
                  </a:lnTo>
                  <a:lnTo>
                    <a:pt x="243" y="320"/>
                  </a:lnTo>
                  <a:lnTo>
                    <a:pt x="243" y="320"/>
                  </a:lnTo>
                  <a:lnTo>
                    <a:pt x="153" y="323"/>
                  </a:lnTo>
                  <a:lnTo>
                    <a:pt x="122" y="273"/>
                  </a:lnTo>
                  <a:lnTo>
                    <a:pt x="122" y="273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2" name="Freeform: Shape 111"/>
            <p:cNvSpPr/>
            <p:nvPr/>
          </p:nvSpPr>
          <p:spPr>
            <a:xfrm>
              <a:off x="6888240" y="4936680"/>
              <a:ext cx="197640" cy="33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0" h="940">
                  <a:moveTo>
                    <a:pt x="164" y="708"/>
                  </a:moveTo>
                  <a:lnTo>
                    <a:pt x="164" y="708"/>
                  </a:lnTo>
                  <a:lnTo>
                    <a:pt x="116" y="677"/>
                  </a:lnTo>
                  <a:lnTo>
                    <a:pt x="68" y="681"/>
                  </a:lnTo>
                  <a:lnTo>
                    <a:pt x="0" y="621"/>
                  </a:lnTo>
                  <a:lnTo>
                    <a:pt x="7" y="574"/>
                  </a:lnTo>
                  <a:lnTo>
                    <a:pt x="87" y="481"/>
                  </a:lnTo>
                  <a:lnTo>
                    <a:pt x="56" y="292"/>
                  </a:lnTo>
                  <a:lnTo>
                    <a:pt x="56" y="292"/>
                  </a:lnTo>
                  <a:lnTo>
                    <a:pt x="91" y="253"/>
                  </a:lnTo>
                  <a:lnTo>
                    <a:pt x="91" y="253"/>
                  </a:lnTo>
                  <a:lnTo>
                    <a:pt x="83" y="211"/>
                  </a:lnTo>
                  <a:lnTo>
                    <a:pt x="166" y="170"/>
                  </a:lnTo>
                  <a:lnTo>
                    <a:pt x="183" y="98"/>
                  </a:lnTo>
                  <a:lnTo>
                    <a:pt x="284" y="66"/>
                  </a:lnTo>
                  <a:lnTo>
                    <a:pt x="363" y="0"/>
                  </a:lnTo>
                  <a:lnTo>
                    <a:pt x="375" y="36"/>
                  </a:lnTo>
                  <a:lnTo>
                    <a:pt x="296" y="112"/>
                  </a:lnTo>
                  <a:lnTo>
                    <a:pt x="287" y="179"/>
                  </a:lnTo>
                  <a:lnTo>
                    <a:pt x="321" y="304"/>
                  </a:lnTo>
                  <a:lnTo>
                    <a:pt x="321" y="304"/>
                  </a:lnTo>
                  <a:lnTo>
                    <a:pt x="409" y="309"/>
                  </a:lnTo>
                  <a:lnTo>
                    <a:pt x="409" y="309"/>
                  </a:lnTo>
                  <a:lnTo>
                    <a:pt x="440" y="359"/>
                  </a:lnTo>
                  <a:lnTo>
                    <a:pt x="440" y="359"/>
                  </a:lnTo>
                  <a:lnTo>
                    <a:pt x="530" y="356"/>
                  </a:lnTo>
                  <a:lnTo>
                    <a:pt x="530" y="356"/>
                  </a:lnTo>
                  <a:lnTo>
                    <a:pt x="510" y="464"/>
                  </a:lnTo>
                  <a:lnTo>
                    <a:pt x="510" y="464"/>
                  </a:lnTo>
                  <a:lnTo>
                    <a:pt x="532" y="511"/>
                  </a:lnTo>
                  <a:lnTo>
                    <a:pt x="550" y="633"/>
                  </a:lnTo>
                  <a:lnTo>
                    <a:pt x="550" y="633"/>
                  </a:lnTo>
                  <a:lnTo>
                    <a:pt x="524" y="582"/>
                  </a:lnTo>
                  <a:lnTo>
                    <a:pt x="524" y="582"/>
                  </a:lnTo>
                  <a:lnTo>
                    <a:pt x="502" y="605"/>
                  </a:lnTo>
                  <a:lnTo>
                    <a:pt x="412" y="607"/>
                  </a:lnTo>
                  <a:lnTo>
                    <a:pt x="405" y="671"/>
                  </a:lnTo>
                  <a:lnTo>
                    <a:pt x="431" y="793"/>
                  </a:lnTo>
                  <a:lnTo>
                    <a:pt x="411" y="940"/>
                  </a:lnTo>
                  <a:lnTo>
                    <a:pt x="375" y="916"/>
                  </a:lnTo>
                  <a:lnTo>
                    <a:pt x="400" y="852"/>
                  </a:lnTo>
                  <a:lnTo>
                    <a:pt x="347" y="833"/>
                  </a:lnTo>
                  <a:lnTo>
                    <a:pt x="280" y="837"/>
                  </a:lnTo>
                  <a:lnTo>
                    <a:pt x="251" y="802"/>
                  </a:lnTo>
                  <a:lnTo>
                    <a:pt x="234" y="770"/>
                  </a:lnTo>
                  <a:lnTo>
                    <a:pt x="187" y="730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3" name="Freeform: Shape 112"/>
            <p:cNvSpPr/>
            <p:nvPr/>
          </p:nvSpPr>
          <p:spPr>
            <a:xfrm>
              <a:off x="6853680" y="5160240"/>
              <a:ext cx="93240" cy="130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60" h="363">
                  <a:moveTo>
                    <a:pt x="29" y="274"/>
                  </a:moveTo>
                  <a:lnTo>
                    <a:pt x="29" y="274"/>
                  </a:lnTo>
                  <a:lnTo>
                    <a:pt x="0" y="141"/>
                  </a:lnTo>
                  <a:lnTo>
                    <a:pt x="40" y="79"/>
                  </a:lnTo>
                  <a:lnTo>
                    <a:pt x="38" y="36"/>
                  </a:lnTo>
                  <a:lnTo>
                    <a:pt x="96" y="0"/>
                  </a:lnTo>
                  <a:lnTo>
                    <a:pt x="164" y="60"/>
                  </a:lnTo>
                  <a:lnTo>
                    <a:pt x="212" y="56"/>
                  </a:lnTo>
                  <a:lnTo>
                    <a:pt x="260" y="87"/>
                  </a:lnTo>
                  <a:lnTo>
                    <a:pt x="246" y="171"/>
                  </a:lnTo>
                  <a:lnTo>
                    <a:pt x="245" y="171"/>
                  </a:lnTo>
                  <a:lnTo>
                    <a:pt x="197" y="228"/>
                  </a:lnTo>
                  <a:lnTo>
                    <a:pt x="121" y="273"/>
                  </a:lnTo>
                  <a:lnTo>
                    <a:pt x="79" y="363"/>
                  </a:lnTo>
                  <a:lnTo>
                    <a:pt x="29" y="337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4" name="Freeform: Shape 113"/>
            <p:cNvSpPr/>
            <p:nvPr/>
          </p:nvSpPr>
          <p:spPr>
            <a:xfrm>
              <a:off x="6593400" y="4429800"/>
              <a:ext cx="134640" cy="134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5" h="375">
                  <a:moveTo>
                    <a:pt x="187" y="375"/>
                  </a:moveTo>
                  <a:cubicBezTo>
                    <a:pt x="83" y="375"/>
                    <a:pt x="0" y="292"/>
                    <a:pt x="0" y="188"/>
                  </a:cubicBezTo>
                  <a:cubicBezTo>
                    <a:pt x="0" y="84"/>
                    <a:pt x="83" y="0"/>
                    <a:pt x="187" y="0"/>
                  </a:cubicBezTo>
                  <a:cubicBezTo>
                    <a:pt x="291" y="0"/>
                    <a:pt x="375" y="84"/>
                    <a:pt x="375" y="188"/>
                  </a:cubicBezTo>
                  <a:cubicBezTo>
                    <a:pt x="375" y="292"/>
                    <a:pt x="291" y="377"/>
                    <a:pt x="187" y="375"/>
                  </a:cubicBezTo>
                  <a:close/>
                  <a:moveTo>
                    <a:pt x="187" y="20"/>
                  </a:moveTo>
                  <a:cubicBezTo>
                    <a:pt x="94" y="20"/>
                    <a:pt x="20" y="95"/>
                    <a:pt x="20" y="188"/>
                  </a:cubicBezTo>
                  <a:cubicBezTo>
                    <a:pt x="20" y="281"/>
                    <a:pt x="94" y="355"/>
                    <a:pt x="187" y="355"/>
                  </a:cubicBezTo>
                  <a:cubicBezTo>
                    <a:pt x="280" y="355"/>
                    <a:pt x="355" y="281"/>
                    <a:pt x="355" y="188"/>
                  </a:cubicBezTo>
                  <a:cubicBezTo>
                    <a:pt x="355" y="96"/>
                    <a:pt x="279" y="20"/>
                    <a:pt x="187" y="20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5" name="Freeform: Shape 114"/>
            <p:cNvSpPr/>
            <p:nvPr/>
          </p:nvSpPr>
          <p:spPr>
            <a:xfrm>
              <a:off x="6629040" y="4474080"/>
              <a:ext cx="18720" cy="18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3" h="52">
                  <a:moveTo>
                    <a:pt x="26" y="52"/>
                  </a:moveTo>
                  <a:cubicBezTo>
                    <a:pt x="42" y="52"/>
                    <a:pt x="53" y="41"/>
                    <a:pt x="53" y="26"/>
                  </a:cubicBezTo>
                  <a:cubicBezTo>
                    <a:pt x="53" y="10"/>
                    <a:pt x="40" y="0"/>
                    <a:pt x="26" y="0"/>
                  </a:cubicBezTo>
                  <a:cubicBezTo>
                    <a:pt x="11" y="0"/>
                    <a:pt x="0" y="12"/>
                    <a:pt x="0" y="26"/>
                  </a:cubicBezTo>
                  <a:cubicBezTo>
                    <a:pt x="0" y="40"/>
                    <a:pt x="11" y="52"/>
                    <a:pt x="26" y="52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6" name="Freeform: Shape 115"/>
            <p:cNvSpPr/>
            <p:nvPr/>
          </p:nvSpPr>
          <p:spPr>
            <a:xfrm>
              <a:off x="6674400" y="4474080"/>
              <a:ext cx="18360" cy="18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2" h="52">
                  <a:moveTo>
                    <a:pt x="26" y="52"/>
                  </a:moveTo>
                  <a:cubicBezTo>
                    <a:pt x="41" y="52"/>
                    <a:pt x="52" y="41"/>
                    <a:pt x="52" y="26"/>
                  </a:cubicBezTo>
                  <a:cubicBezTo>
                    <a:pt x="52" y="10"/>
                    <a:pt x="40" y="0"/>
                    <a:pt x="26" y="0"/>
                  </a:cubicBezTo>
                  <a:cubicBezTo>
                    <a:pt x="10" y="0"/>
                    <a:pt x="0" y="12"/>
                    <a:pt x="0" y="26"/>
                  </a:cubicBezTo>
                  <a:cubicBezTo>
                    <a:pt x="0" y="40"/>
                    <a:pt x="10" y="52"/>
                    <a:pt x="26" y="52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7" name="Freeform: Shape 116"/>
            <p:cNvSpPr/>
            <p:nvPr/>
          </p:nvSpPr>
          <p:spPr>
            <a:xfrm>
              <a:off x="6621480" y="4508280"/>
              <a:ext cx="77400" cy="34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16" h="97">
                  <a:moveTo>
                    <a:pt x="215" y="18"/>
                  </a:moveTo>
                  <a:cubicBezTo>
                    <a:pt x="218" y="12"/>
                    <a:pt x="215" y="4"/>
                    <a:pt x="207" y="1"/>
                  </a:cubicBezTo>
                  <a:cubicBezTo>
                    <a:pt x="201" y="-2"/>
                    <a:pt x="193" y="1"/>
                    <a:pt x="190" y="8"/>
                  </a:cubicBezTo>
                  <a:cubicBezTo>
                    <a:pt x="178" y="44"/>
                    <a:pt x="144" y="69"/>
                    <a:pt x="108" y="69"/>
                  </a:cubicBezTo>
                  <a:cubicBezTo>
                    <a:pt x="73" y="69"/>
                    <a:pt x="38" y="46"/>
                    <a:pt x="26" y="8"/>
                  </a:cubicBezTo>
                  <a:cubicBezTo>
                    <a:pt x="24" y="2"/>
                    <a:pt x="16" y="-2"/>
                    <a:pt x="9" y="1"/>
                  </a:cubicBezTo>
                  <a:cubicBezTo>
                    <a:pt x="2" y="2"/>
                    <a:pt x="-2" y="10"/>
                    <a:pt x="1" y="18"/>
                  </a:cubicBezTo>
                  <a:cubicBezTo>
                    <a:pt x="18" y="64"/>
                    <a:pt x="61" y="97"/>
                    <a:pt x="109" y="97"/>
                  </a:cubicBezTo>
                  <a:cubicBezTo>
                    <a:pt x="157" y="97"/>
                    <a:pt x="201" y="64"/>
                    <a:pt x="215" y="18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8" name="Freeform: Shape 117"/>
            <p:cNvSpPr/>
            <p:nvPr/>
          </p:nvSpPr>
          <p:spPr>
            <a:xfrm>
              <a:off x="6844680" y="3998160"/>
              <a:ext cx="104400" cy="104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1" h="292">
                  <a:moveTo>
                    <a:pt x="146" y="292"/>
                  </a:moveTo>
                  <a:cubicBezTo>
                    <a:pt x="65" y="292"/>
                    <a:pt x="0" y="226"/>
                    <a:pt x="0" y="146"/>
                  </a:cubicBezTo>
                  <a:cubicBezTo>
                    <a:pt x="0" y="65"/>
                    <a:pt x="65" y="0"/>
                    <a:pt x="146" y="0"/>
                  </a:cubicBezTo>
                  <a:cubicBezTo>
                    <a:pt x="226" y="0"/>
                    <a:pt x="291" y="65"/>
                    <a:pt x="291" y="146"/>
                  </a:cubicBezTo>
                  <a:cubicBezTo>
                    <a:pt x="291" y="226"/>
                    <a:pt x="225" y="292"/>
                    <a:pt x="146" y="292"/>
                  </a:cubicBezTo>
                  <a:close/>
                  <a:moveTo>
                    <a:pt x="144" y="16"/>
                  </a:moveTo>
                  <a:cubicBezTo>
                    <a:pt x="73" y="16"/>
                    <a:pt x="14" y="74"/>
                    <a:pt x="14" y="146"/>
                  </a:cubicBezTo>
                  <a:cubicBezTo>
                    <a:pt x="14" y="217"/>
                    <a:pt x="73" y="276"/>
                    <a:pt x="144" y="276"/>
                  </a:cubicBezTo>
                  <a:cubicBezTo>
                    <a:pt x="215" y="276"/>
                    <a:pt x="274" y="217"/>
                    <a:pt x="274" y="146"/>
                  </a:cubicBezTo>
                  <a:cubicBezTo>
                    <a:pt x="274" y="73"/>
                    <a:pt x="217" y="16"/>
                    <a:pt x="144" y="16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9" name="Freeform: Shape 118"/>
            <p:cNvSpPr/>
            <p:nvPr/>
          </p:nvSpPr>
          <p:spPr>
            <a:xfrm>
              <a:off x="6872039" y="4032359"/>
              <a:ext cx="14040" cy="14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" h="40">
                  <a:moveTo>
                    <a:pt x="20" y="40"/>
                  </a:moveTo>
                  <a:cubicBezTo>
                    <a:pt x="31" y="40"/>
                    <a:pt x="40" y="31"/>
                    <a:pt x="40" y="20"/>
                  </a:cubicBezTo>
                  <a:cubicBezTo>
                    <a:pt x="40" y="9"/>
                    <a:pt x="31" y="0"/>
                    <a:pt x="20" y="0"/>
                  </a:cubicBezTo>
                  <a:cubicBezTo>
                    <a:pt x="9" y="0"/>
                    <a:pt x="0" y="9"/>
                    <a:pt x="0" y="20"/>
                  </a:cubicBezTo>
                  <a:cubicBezTo>
                    <a:pt x="0" y="31"/>
                    <a:pt x="7" y="40"/>
                    <a:pt x="20" y="40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0" name="Freeform: Shape 119"/>
            <p:cNvSpPr/>
            <p:nvPr/>
          </p:nvSpPr>
          <p:spPr>
            <a:xfrm>
              <a:off x="6906960" y="4032359"/>
              <a:ext cx="14400" cy="14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" h="40">
                  <a:moveTo>
                    <a:pt x="21" y="40"/>
                  </a:moveTo>
                  <a:cubicBezTo>
                    <a:pt x="31" y="40"/>
                    <a:pt x="41" y="31"/>
                    <a:pt x="41" y="20"/>
                  </a:cubicBezTo>
                  <a:cubicBezTo>
                    <a:pt x="41" y="9"/>
                    <a:pt x="31" y="0"/>
                    <a:pt x="21" y="0"/>
                  </a:cubicBezTo>
                  <a:cubicBezTo>
                    <a:pt x="10" y="0"/>
                    <a:pt x="0" y="9"/>
                    <a:pt x="0" y="20"/>
                  </a:cubicBezTo>
                  <a:cubicBezTo>
                    <a:pt x="0" y="31"/>
                    <a:pt x="10" y="40"/>
                    <a:pt x="21" y="40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1" name="Freeform: Shape 120"/>
            <p:cNvSpPr/>
            <p:nvPr/>
          </p:nvSpPr>
          <p:spPr>
            <a:xfrm>
              <a:off x="6866280" y="4058280"/>
              <a:ext cx="60480" cy="27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9" h="78">
                  <a:moveTo>
                    <a:pt x="168" y="15"/>
                  </a:moveTo>
                  <a:cubicBezTo>
                    <a:pt x="171" y="9"/>
                    <a:pt x="168" y="3"/>
                    <a:pt x="162" y="2"/>
                  </a:cubicBezTo>
                  <a:cubicBezTo>
                    <a:pt x="155" y="-2"/>
                    <a:pt x="149" y="2"/>
                    <a:pt x="148" y="8"/>
                  </a:cubicBezTo>
                  <a:cubicBezTo>
                    <a:pt x="138" y="37"/>
                    <a:pt x="112" y="56"/>
                    <a:pt x="84" y="56"/>
                  </a:cubicBezTo>
                  <a:cubicBezTo>
                    <a:pt x="56" y="56"/>
                    <a:pt x="30" y="36"/>
                    <a:pt x="20" y="8"/>
                  </a:cubicBezTo>
                  <a:cubicBezTo>
                    <a:pt x="19" y="3"/>
                    <a:pt x="13" y="0"/>
                    <a:pt x="6" y="2"/>
                  </a:cubicBezTo>
                  <a:cubicBezTo>
                    <a:pt x="2" y="3"/>
                    <a:pt x="-1" y="9"/>
                    <a:pt x="0" y="15"/>
                  </a:cubicBezTo>
                  <a:cubicBezTo>
                    <a:pt x="13" y="53"/>
                    <a:pt x="47" y="78"/>
                    <a:pt x="84" y="78"/>
                  </a:cubicBezTo>
                  <a:cubicBezTo>
                    <a:pt x="121" y="78"/>
                    <a:pt x="155" y="53"/>
                    <a:pt x="168" y="15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2" name="Freeform: Shape 121"/>
            <p:cNvSpPr/>
            <p:nvPr/>
          </p:nvSpPr>
          <p:spPr>
            <a:xfrm>
              <a:off x="8049240" y="4329360"/>
              <a:ext cx="104400" cy="104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1" h="291">
                  <a:moveTo>
                    <a:pt x="145" y="291"/>
                  </a:moveTo>
                  <a:cubicBezTo>
                    <a:pt x="65" y="291"/>
                    <a:pt x="0" y="226"/>
                    <a:pt x="0" y="146"/>
                  </a:cubicBezTo>
                  <a:cubicBezTo>
                    <a:pt x="0" y="65"/>
                    <a:pt x="64" y="0"/>
                    <a:pt x="145" y="0"/>
                  </a:cubicBezTo>
                  <a:cubicBezTo>
                    <a:pt x="225" y="0"/>
                    <a:pt x="291" y="65"/>
                    <a:pt x="291" y="146"/>
                  </a:cubicBezTo>
                  <a:cubicBezTo>
                    <a:pt x="291" y="226"/>
                    <a:pt x="225" y="291"/>
                    <a:pt x="145" y="291"/>
                  </a:cubicBezTo>
                  <a:close/>
                  <a:moveTo>
                    <a:pt x="144" y="15"/>
                  </a:moveTo>
                  <a:cubicBezTo>
                    <a:pt x="73" y="15"/>
                    <a:pt x="14" y="74"/>
                    <a:pt x="14" y="146"/>
                  </a:cubicBezTo>
                  <a:cubicBezTo>
                    <a:pt x="14" y="217"/>
                    <a:pt x="73" y="276"/>
                    <a:pt x="144" y="276"/>
                  </a:cubicBezTo>
                  <a:cubicBezTo>
                    <a:pt x="215" y="276"/>
                    <a:pt x="274" y="217"/>
                    <a:pt x="274" y="146"/>
                  </a:cubicBezTo>
                  <a:cubicBezTo>
                    <a:pt x="274" y="73"/>
                    <a:pt x="217" y="15"/>
                    <a:pt x="144" y="15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3" name="Freeform: Shape 122"/>
            <p:cNvSpPr/>
            <p:nvPr/>
          </p:nvSpPr>
          <p:spPr>
            <a:xfrm>
              <a:off x="8076600" y="4363200"/>
              <a:ext cx="14040" cy="14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" h="41">
                  <a:moveTo>
                    <a:pt x="20" y="41"/>
                  </a:moveTo>
                  <a:cubicBezTo>
                    <a:pt x="31" y="41"/>
                    <a:pt x="40" y="31"/>
                    <a:pt x="40" y="21"/>
                  </a:cubicBezTo>
                  <a:cubicBezTo>
                    <a:pt x="40" y="10"/>
                    <a:pt x="31" y="0"/>
                    <a:pt x="20" y="0"/>
                  </a:cubicBezTo>
                  <a:cubicBezTo>
                    <a:pt x="9" y="0"/>
                    <a:pt x="0" y="10"/>
                    <a:pt x="0" y="21"/>
                  </a:cubicBezTo>
                  <a:cubicBezTo>
                    <a:pt x="0" y="31"/>
                    <a:pt x="9" y="41"/>
                    <a:pt x="20" y="41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4" name="Freeform: Shape 123"/>
            <p:cNvSpPr/>
            <p:nvPr/>
          </p:nvSpPr>
          <p:spPr>
            <a:xfrm>
              <a:off x="8111520" y="4363200"/>
              <a:ext cx="14400" cy="14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" h="41">
                  <a:moveTo>
                    <a:pt x="21" y="41"/>
                  </a:moveTo>
                  <a:cubicBezTo>
                    <a:pt x="31" y="41"/>
                    <a:pt x="41" y="31"/>
                    <a:pt x="41" y="21"/>
                  </a:cubicBezTo>
                  <a:cubicBezTo>
                    <a:pt x="41" y="10"/>
                    <a:pt x="31" y="0"/>
                    <a:pt x="21" y="0"/>
                  </a:cubicBezTo>
                  <a:cubicBezTo>
                    <a:pt x="10" y="0"/>
                    <a:pt x="0" y="10"/>
                    <a:pt x="0" y="21"/>
                  </a:cubicBezTo>
                  <a:cubicBezTo>
                    <a:pt x="0" y="31"/>
                    <a:pt x="10" y="41"/>
                    <a:pt x="21" y="41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5" name="Freeform: Shape 124"/>
            <p:cNvSpPr/>
            <p:nvPr/>
          </p:nvSpPr>
          <p:spPr>
            <a:xfrm>
              <a:off x="8070840" y="4389120"/>
              <a:ext cx="60480" cy="27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9" h="77">
                  <a:moveTo>
                    <a:pt x="168" y="15"/>
                  </a:moveTo>
                  <a:cubicBezTo>
                    <a:pt x="171" y="9"/>
                    <a:pt x="168" y="3"/>
                    <a:pt x="161" y="1"/>
                  </a:cubicBezTo>
                  <a:cubicBezTo>
                    <a:pt x="155" y="-2"/>
                    <a:pt x="149" y="1"/>
                    <a:pt x="147" y="8"/>
                  </a:cubicBezTo>
                  <a:cubicBezTo>
                    <a:pt x="138" y="37"/>
                    <a:pt x="112" y="56"/>
                    <a:pt x="84" y="56"/>
                  </a:cubicBezTo>
                  <a:cubicBezTo>
                    <a:pt x="56" y="56"/>
                    <a:pt x="30" y="35"/>
                    <a:pt x="20" y="8"/>
                  </a:cubicBezTo>
                  <a:cubicBezTo>
                    <a:pt x="19" y="3"/>
                    <a:pt x="13" y="0"/>
                    <a:pt x="6" y="1"/>
                  </a:cubicBezTo>
                  <a:cubicBezTo>
                    <a:pt x="2" y="3"/>
                    <a:pt x="-1" y="9"/>
                    <a:pt x="0" y="15"/>
                  </a:cubicBezTo>
                  <a:cubicBezTo>
                    <a:pt x="13" y="53"/>
                    <a:pt x="47" y="77"/>
                    <a:pt x="84" y="77"/>
                  </a:cubicBezTo>
                  <a:cubicBezTo>
                    <a:pt x="123" y="77"/>
                    <a:pt x="155" y="53"/>
                    <a:pt x="168" y="15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6" name="Freeform: Shape 125"/>
            <p:cNvSpPr/>
            <p:nvPr/>
          </p:nvSpPr>
          <p:spPr>
            <a:xfrm>
              <a:off x="7108199" y="4137840"/>
              <a:ext cx="104400" cy="104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1" h="291">
                  <a:moveTo>
                    <a:pt x="146" y="291"/>
                  </a:moveTo>
                  <a:cubicBezTo>
                    <a:pt x="65" y="291"/>
                    <a:pt x="0" y="226"/>
                    <a:pt x="0" y="146"/>
                  </a:cubicBezTo>
                  <a:cubicBezTo>
                    <a:pt x="0" y="65"/>
                    <a:pt x="65" y="0"/>
                    <a:pt x="146" y="0"/>
                  </a:cubicBezTo>
                  <a:cubicBezTo>
                    <a:pt x="226" y="0"/>
                    <a:pt x="291" y="65"/>
                    <a:pt x="291" y="146"/>
                  </a:cubicBezTo>
                  <a:cubicBezTo>
                    <a:pt x="291" y="226"/>
                    <a:pt x="226" y="291"/>
                    <a:pt x="146" y="291"/>
                  </a:cubicBezTo>
                  <a:close/>
                  <a:moveTo>
                    <a:pt x="146" y="15"/>
                  </a:moveTo>
                  <a:cubicBezTo>
                    <a:pt x="74" y="15"/>
                    <a:pt x="15" y="74"/>
                    <a:pt x="15" y="146"/>
                  </a:cubicBezTo>
                  <a:cubicBezTo>
                    <a:pt x="15" y="217"/>
                    <a:pt x="74" y="276"/>
                    <a:pt x="146" y="276"/>
                  </a:cubicBezTo>
                  <a:cubicBezTo>
                    <a:pt x="217" y="276"/>
                    <a:pt x="276" y="217"/>
                    <a:pt x="276" y="146"/>
                  </a:cubicBezTo>
                  <a:cubicBezTo>
                    <a:pt x="276" y="74"/>
                    <a:pt x="217" y="15"/>
                    <a:pt x="146" y="15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7" name="Freeform: Shape 126"/>
            <p:cNvSpPr/>
            <p:nvPr/>
          </p:nvSpPr>
          <p:spPr>
            <a:xfrm>
              <a:off x="7135560" y="4171679"/>
              <a:ext cx="14040" cy="14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" h="41">
                  <a:moveTo>
                    <a:pt x="20" y="41"/>
                  </a:moveTo>
                  <a:cubicBezTo>
                    <a:pt x="31" y="41"/>
                    <a:pt x="40" y="31"/>
                    <a:pt x="40" y="21"/>
                  </a:cubicBezTo>
                  <a:cubicBezTo>
                    <a:pt x="40" y="10"/>
                    <a:pt x="31" y="0"/>
                    <a:pt x="20" y="0"/>
                  </a:cubicBezTo>
                  <a:cubicBezTo>
                    <a:pt x="9" y="0"/>
                    <a:pt x="0" y="10"/>
                    <a:pt x="0" y="21"/>
                  </a:cubicBezTo>
                  <a:cubicBezTo>
                    <a:pt x="0" y="31"/>
                    <a:pt x="9" y="41"/>
                    <a:pt x="20" y="41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8" name="Freeform: Shape 127"/>
            <p:cNvSpPr/>
            <p:nvPr/>
          </p:nvSpPr>
          <p:spPr>
            <a:xfrm>
              <a:off x="7170840" y="4171679"/>
              <a:ext cx="14040" cy="14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" h="41">
                  <a:moveTo>
                    <a:pt x="20" y="41"/>
                  </a:moveTo>
                  <a:cubicBezTo>
                    <a:pt x="31" y="41"/>
                    <a:pt x="40" y="31"/>
                    <a:pt x="40" y="21"/>
                  </a:cubicBezTo>
                  <a:cubicBezTo>
                    <a:pt x="40" y="10"/>
                    <a:pt x="31" y="0"/>
                    <a:pt x="20" y="0"/>
                  </a:cubicBezTo>
                  <a:cubicBezTo>
                    <a:pt x="9" y="0"/>
                    <a:pt x="0" y="10"/>
                    <a:pt x="0" y="21"/>
                  </a:cubicBezTo>
                  <a:cubicBezTo>
                    <a:pt x="0" y="31"/>
                    <a:pt x="9" y="41"/>
                    <a:pt x="20" y="41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9" name="Freeform: Shape 128"/>
            <p:cNvSpPr/>
            <p:nvPr/>
          </p:nvSpPr>
          <p:spPr>
            <a:xfrm>
              <a:off x="7130520" y="4197600"/>
              <a:ext cx="60480" cy="27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9" h="77">
                  <a:moveTo>
                    <a:pt x="168" y="15"/>
                  </a:moveTo>
                  <a:cubicBezTo>
                    <a:pt x="172" y="9"/>
                    <a:pt x="168" y="3"/>
                    <a:pt x="162" y="1"/>
                  </a:cubicBezTo>
                  <a:cubicBezTo>
                    <a:pt x="156" y="-2"/>
                    <a:pt x="150" y="1"/>
                    <a:pt x="148" y="8"/>
                  </a:cubicBezTo>
                  <a:cubicBezTo>
                    <a:pt x="139" y="37"/>
                    <a:pt x="113" y="56"/>
                    <a:pt x="85" y="56"/>
                  </a:cubicBezTo>
                  <a:cubicBezTo>
                    <a:pt x="57" y="56"/>
                    <a:pt x="30" y="35"/>
                    <a:pt x="21" y="8"/>
                  </a:cubicBezTo>
                  <a:cubicBezTo>
                    <a:pt x="20" y="3"/>
                    <a:pt x="13" y="0"/>
                    <a:pt x="7" y="1"/>
                  </a:cubicBezTo>
                  <a:cubicBezTo>
                    <a:pt x="2" y="3"/>
                    <a:pt x="-1" y="9"/>
                    <a:pt x="1" y="15"/>
                  </a:cubicBezTo>
                  <a:cubicBezTo>
                    <a:pt x="13" y="52"/>
                    <a:pt x="47" y="77"/>
                    <a:pt x="85" y="77"/>
                  </a:cubicBezTo>
                  <a:cubicBezTo>
                    <a:pt x="122" y="77"/>
                    <a:pt x="156" y="52"/>
                    <a:pt x="168" y="15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0" name="Freeform: Shape 129"/>
            <p:cNvSpPr/>
            <p:nvPr/>
          </p:nvSpPr>
          <p:spPr>
            <a:xfrm>
              <a:off x="8119440" y="4113720"/>
              <a:ext cx="74520" cy="74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08" h="208">
                  <a:moveTo>
                    <a:pt x="104" y="208"/>
                  </a:moveTo>
                  <a:cubicBezTo>
                    <a:pt x="47" y="208"/>
                    <a:pt x="0" y="161"/>
                    <a:pt x="0" y="104"/>
                  </a:cubicBezTo>
                  <a:cubicBezTo>
                    <a:pt x="0" y="47"/>
                    <a:pt x="47" y="0"/>
                    <a:pt x="104" y="0"/>
                  </a:cubicBezTo>
                  <a:cubicBezTo>
                    <a:pt x="161" y="0"/>
                    <a:pt x="208" y="47"/>
                    <a:pt x="208" y="104"/>
                  </a:cubicBezTo>
                  <a:cubicBezTo>
                    <a:pt x="208" y="161"/>
                    <a:pt x="161" y="209"/>
                    <a:pt x="104" y="208"/>
                  </a:cubicBezTo>
                  <a:close/>
                  <a:moveTo>
                    <a:pt x="102" y="11"/>
                  </a:moveTo>
                  <a:cubicBezTo>
                    <a:pt x="51" y="11"/>
                    <a:pt x="9" y="53"/>
                    <a:pt x="9" y="104"/>
                  </a:cubicBezTo>
                  <a:cubicBezTo>
                    <a:pt x="9" y="155"/>
                    <a:pt x="50" y="197"/>
                    <a:pt x="102" y="197"/>
                  </a:cubicBezTo>
                  <a:cubicBezTo>
                    <a:pt x="153" y="197"/>
                    <a:pt x="196" y="155"/>
                    <a:pt x="196" y="104"/>
                  </a:cubicBezTo>
                  <a:cubicBezTo>
                    <a:pt x="196" y="53"/>
                    <a:pt x="155" y="11"/>
                    <a:pt x="102" y="11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1" name="Freeform: Shape 130"/>
            <p:cNvSpPr/>
            <p:nvPr/>
          </p:nvSpPr>
          <p:spPr>
            <a:xfrm>
              <a:off x="8138880" y="4138200"/>
              <a:ext cx="9720" cy="9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28">
                  <a:moveTo>
                    <a:pt x="14" y="28"/>
                  </a:moveTo>
                  <a:cubicBezTo>
                    <a:pt x="22" y="28"/>
                    <a:pt x="28" y="21"/>
                    <a:pt x="28" y="14"/>
                  </a:cubicBezTo>
                  <a:cubicBezTo>
                    <a:pt x="28" y="6"/>
                    <a:pt x="21" y="0"/>
                    <a:pt x="14" y="0"/>
                  </a:cubicBezTo>
                  <a:cubicBezTo>
                    <a:pt x="6" y="0"/>
                    <a:pt x="0" y="6"/>
                    <a:pt x="0" y="14"/>
                  </a:cubicBezTo>
                  <a:cubicBezTo>
                    <a:pt x="0" y="21"/>
                    <a:pt x="7" y="28"/>
                    <a:pt x="14" y="28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2" name="Freeform: Shape 131"/>
            <p:cNvSpPr/>
            <p:nvPr/>
          </p:nvSpPr>
          <p:spPr>
            <a:xfrm>
              <a:off x="8164080" y="4138200"/>
              <a:ext cx="9720" cy="9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28">
                  <a:moveTo>
                    <a:pt x="14" y="28"/>
                  </a:moveTo>
                  <a:cubicBezTo>
                    <a:pt x="22" y="28"/>
                    <a:pt x="28" y="21"/>
                    <a:pt x="28" y="14"/>
                  </a:cubicBezTo>
                  <a:cubicBezTo>
                    <a:pt x="28" y="6"/>
                    <a:pt x="22" y="0"/>
                    <a:pt x="14" y="0"/>
                  </a:cubicBezTo>
                  <a:cubicBezTo>
                    <a:pt x="6" y="0"/>
                    <a:pt x="0" y="6"/>
                    <a:pt x="0" y="14"/>
                  </a:cubicBezTo>
                  <a:cubicBezTo>
                    <a:pt x="0" y="21"/>
                    <a:pt x="6" y="28"/>
                    <a:pt x="14" y="28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3" name="Freeform: Shape 132"/>
            <p:cNvSpPr/>
            <p:nvPr/>
          </p:nvSpPr>
          <p:spPr>
            <a:xfrm>
              <a:off x="8134200" y="4158000"/>
              <a:ext cx="42480" cy="18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9" h="53">
                  <a:moveTo>
                    <a:pt x="119" y="10"/>
                  </a:moveTo>
                  <a:cubicBezTo>
                    <a:pt x="120" y="7"/>
                    <a:pt x="119" y="2"/>
                    <a:pt x="114" y="1"/>
                  </a:cubicBezTo>
                  <a:cubicBezTo>
                    <a:pt x="111" y="-1"/>
                    <a:pt x="106" y="1"/>
                    <a:pt x="105" y="5"/>
                  </a:cubicBezTo>
                  <a:cubicBezTo>
                    <a:pt x="99" y="25"/>
                    <a:pt x="80" y="39"/>
                    <a:pt x="60" y="39"/>
                  </a:cubicBezTo>
                  <a:cubicBezTo>
                    <a:pt x="40" y="39"/>
                    <a:pt x="23" y="25"/>
                    <a:pt x="15" y="5"/>
                  </a:cubicBezTo>
                  <a:cubicBezTo>
                    <a:pt x="13" y="1"/>
                    <a:pt x="10" y="-1"/>
                    <a:pt x="6" y="1"/>
                  </a:cubicBezTo>
                  <a:cubicBezTo>
                    <a:pt x="1" y="2"/>
                    <a:pt x="-1" y="5"/>
                    <a:pt x="1" y="10"/>
                  </a:cubicBezTo>
                  <a:cubicBezTo>
                    <a:pt x="10" y="36"/>
                    <a:pt x="35" y="53"/>
                    <a:pt x="61" y="53"/>
                  </a:cubicBezTo>
                  <a:cubicBezTo>
                    <a:pt x="89" y="53"/>
                    <a:pt x="113" y="35"/>
                    <a:pt x="119" y="10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4" name="Freeform: Shape 133"/>
            <p:cNvSpPr/>
            <p:nvPr/>
          </p:nvSpPr>
          <p:spPr>
            <a:xfrm>
              <a:off x="8242200" y="4144320"/>
              <a:ext cx="104760" cy="104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2" h="292">
                  <a:moveTo>
                    <a:pt x="146" y="292"/>
                  </a:moveTo>
                  <a:cubicBezTo>
                    <a:pt x="65" y="292"/>
                    <a:pt x="0" y="226"/>
                    <a:pt x="0" y="146"/>
                  </a:cubicBezTo>
                  <a:cubicBezTo>
                    <a:pt x="0" y="65"/>
                    <a:pt x="65" y="0"/>
                    <a:pt x="146" y="0"/>
                  </a:cubicBezTo>
                  <a:cubicBezTo>
                    <a:pt x="227" y="0"/>
                    <a:pt x="292" y="66"/>
                    <a:pt x="292" y="146"/>
                  </a:cubicBezTo>
                  <a:cubicBezTo>
                    <a:pt x="292" y="228"/>
                    <a:pt x="227" y="294"/>
                    <a:pt x="146" y="292"/>
                  </a:cubicBezTo>
                  <a:close/>
                  <a:moveTo>
                    <a:pt x="146" y="16"/>
                  </a:moveTo>
                  <a:cubicBezTo>
                    <a:pt x="75" y="16"/>
                    <a:pt x="16" y="74"/>
                    <a:pt x="16" y="146"/>
                  </a:cubicBezTo>
                  <a:cubicBezTo>
                    <a:pt x="16" y="217"/>
                    <a:pt x="75" y="276"/>
                    <a:pt x="146" y="276"/>
                  </a:cubicBezTo>
                  <a:cubicBezTo>
                    <a:pt x="218" y="276"/>
                    <a:pt x="276" y="218"/>
                    <a:pt x="276" y="146"/>
                  </a:cubicBezTo>
                  <a:cubicBezTo>
                    <a:pt x="276" y="75"/>
                    <a:pt x="218" y="16"/>
                    <a:pt x="146" y="16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5" name="Freeform: Shape 134"/>
            <p:cNvSpPr/>
            <p:nvPr/>
          </p:nvSpPr>
          <p:spPr>
            <a:xfrm>
              <a:off x="8269560" y="4179240"/>
              <a:ext cx="14400" cy="14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" h="40">
                  <a:moveTo>
                    <a:pt x="21" y="40"/>
                  </a:moveTo>
                  <a:cubicBezTo>
                    <a:pt x="31" y="40"/>
                    <a:pt x="41" y="31"/>
                    <a:pt x="41" y="20"/>
                  </a:cubicBezTo>
                  <a:cubicBezTo>
                    <a:pt x="41" y="9"/>
                    <a:pt x="31" y="0"/>
                    <a:pt x="21" y="0"/>
                  </a:cubicBezTo>
                  <a:cubicBezTo>
                    <a:pt x="10" y="0"/>
                    <a:pt x="0" y="9"/>
                    <a:pt x="0" y="20"/>
                  </a:cubicBezTo>
                  <a:cubicBezTo>
                    <a:pt x="0" y="31"/>
                    <a:pt x="10" y="40"/>
                    <a:pt x="21" y="40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6" name="Freeform: Shape 135"/>
            <p:cNvSpPr/>
            <p:nvPr/>
          </p:nvSpPr>
          <p:spPr>
            <a:xfrm>
              <a:off x="8304840" y="4179240"/>
              <a:ext cx="14040" cy="14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" h="40">
                  <a:moveTo>
                    <a:pt x="20" y="40"/>
                  </a:moveTo>
                  <a:cubicBezTo>
                    <a:pt x="31" y="40"/>
                    <a:pt x="40" y="31"/>
                    <a:pt x="40" y="20"/>
                  </a:cubicBezTo>
                  <a:cubicBezTo>
                    <a:pt x="40" y="9"/>
                    <a:pt x="31" y="0"/>
                    <a:pt x="20" y="0"/>
                  </a:cubicBezTo>
                  <a:cubicBezTo>
                    <a:pt x="9" y="0"/>
                    <a:pt x="0" y="9"/>
                    <a:pt x="0" y="20"/>
                  </a:cubicBezTo>
                  <a:cubicBezTo>
                    <a:pt x="0" y="31"/>
                    <a:pt x="9" y="40"/>
                    <a:pt x="20" y="40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7" name="Freeform: Shape 136"/>
            <p:cNvSpPr/>
            <p:nvPr/>
          </p:nvSpPr>
          <p:spPr>
            <a:xfrm>
              <a:off x="8264520" y="4204800"/>
              <a:ext cx="60480" cy="27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9" h="77">
                  <a:moveTo>
                    <a:pt x="168" y="15"/>
                  </a:moveTo>
                  <a:cubicBezTo>
                    <a:pt x="171" y="9"/>
                    <a:pt x="168" y="3"/>
                    <a:pt x="162" y="1"/>
                  </a:cubicBezTo>
                  <a:cubicBezTo>
                    <a:pt x="156" y="-2"/>
                    <a:pt x="149" y="1"/>
                    <a:pt x="148" y="8"/>
                  </a:cubicBezTo>
                  <a:cubicBezTo>
                    <a:pt x="138" y="37"/>
                    <a:pt x="112" y="56"/>
                    <a:pt x="84" y="56"/>
                  </a:cubicBezTo>
                  <a:cubicBezTo>
                    <a:pt x="56" y="56"/>
                    <a:pt x="30" y="36"/>
                    <a:pt x="21" y="8"/>
                  </a:cubicBezTo>
                  <a:cubicBezTo>
                    <a:pt x="19" y="3"/>
                    <a:pt x="13" y="0"/>
                    <a:pt x="7" y="1"/>
                  </a:cubicBezTo>
                  <a:cubicBezTo>
                    <a:pt x="2" y="3"/>
                    <a:pt x="-1" y="9"/>
                    <a:pt x="0" y="15"/>
                  </a:cubicBezTo>
                  <a:cubicBezTo>
                    <a:pt x="13" y="53"/>
                    <a:pt x="47" y="77"/>
                    <a:pt x="84" y="77"/>
                  </a:cubicBezTo>
                  <a:cubicBezTo>
                    <a:pt x="121" y="77"/>
                    <a:pt x="156" y="53"/>
                    <a:pt x="168" y="15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8" name="Freeform: Shape 137"/>
            <p:cNvSpPr/>
            <p:nvPr/>
          </p:nvSpPr>
          <p:spPr>
            <a:xfrm>
              <a:off x="8234640" y="4282920"/>
              <a:ext cx="74160" cy="74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07" h="208">
                  <a:moveTo>
                    <a:pt x="104" y="208"/>
                  </a:moveTo>
                  <a:cubicBezTo>
                    <a:pt x="46" y="208"/>
                    <a:pt x="0" y="161"/>
                    <a:pt x="0" y="104"/>
                  </a:cubicBezTo>
                  <a:cubicBezTo>
                    <a:pt x="0" y="47"/>
                    <a:pt x="46" y="0"/>
                    <a:pt x="104" y="0"/>
                  </a:cubicBezTo>
                  <a:cubicBezTo>
                    <a:pt x="161" y="0"/>
                    <a:pt x="207" y="47"/>
                    <a:pt x="207" y="104"/>
                  </a:cubicBezTo>
                  <a:cubicBezTo>
                    <a:pt x="207" y="161"/>
                    <a:pt x="161" y="208"/>
                    <a:pt x="104" y="208"/>
                  </a:cubicBezTo>
                  <a:close/>
                  <a:moveTo>
                    <a:pt x="104" y="11"/>
                  </a:moveTo>
                  <a:cubicBezTo>
                    <a:pt x="52" y="11"/>
                    <a:pt x="10" y="53"/>
                    <a:pt x="10" y="104"/>
                  </a:cubicBezTo>
                  <a:cubicBezTo>
                    <a:pt x="10" y="155"/>
                    <a:pt x="52" y="197"/>
                    <a:pt x="104" y="197"/>
                  </a:cubicBezTo>
                  <a:cubicBezTo>
                    <a:pt x="155" y="197"/>
                    <a:pt x="197" y="155"/>
                    <a:pt x="197" y="104"/>
                  </a:cubicBezTo>
                  <a:cubicBezTo>
                    <a:pt x="197" y="53"/>
                    <a:pt x="155" y="11"/>
                    <a:pt x="104" y="11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9" name="Freeform: Shape 138"/>
            <p:cNvSpPr/>
            <p:nvPr/>
          </p:nvSpPr>
          <p:spPr>
            <a:xfrm>
              <a:off x="8254079" y="4307400"/>
              <a:ext cx="9720" cy="9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28">
                  <a:moveTo>
                    <a:pt x="14" y="28"/>
                  </a:moveTo>
                  <a:cubicBezTo>
                    <a:pt x="22" y="28"/>
                    <a:pt x="28" y="21"/>
                    <a:pt x="28" y="14"/>
                  </a:cubicBezTo>
                  <a:cubicBezTo>
                    <a:pt x="28" y="6"/>
                    <a:pt x="22" y="0"/>
                    <a:pt x="14" y="0"/>
                  </a:cubicBezTo>
                  <a:cubicBezTo>
                    <a:pt x="6" y="0"/>
                    <a:pt x="0" y="7"/>
                    <a:pt x="0" y="14"/>
                  </a:cubicBezTo>
                  <a:cubicBezTo>
                    <a:pt x="0" y="22"/>
                    <a:pt x="6" y="28"/>
                    <a:pt x="14" y="28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0" name="Freeform: Shape 139"/>
            <p:cNvSpPr/>
            <p:nvPr/>
          </p:nvSpPr>
          <p:spPr>
            <a:xfrm>
              <a:off x="8279279" y="4307400"/>
              <a:ext cx="9720" cy="9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28">
                  <a:moveTo>
                    <a:pt x="14" y="28"/>
                  </a:moveTo>
                  <a:cubicBezTo>
                    <a:pt x="21" y="28"/>
                    <a:pt x="28" y="21"/>
                    <a:pt x="28" y="14"/>
                  </a:cubicBezTo>
                  <a:cubicBezTo>
                    <a:pt x="28" y="6"/>
                    <a:pt x="21" y="0"/>
                    <a:pt x="14" y="0"/>
                  </a:cubicBezTo>
                  <a:cubicBezTo>
                    <a:pt x="6" y="0"/>
                    <a:pt x="0" y="7"/>
                    <a:pt x="0" y="14"/>
                  </a:cubicBezTo>
                  <a:cubicBezTo>
                    <a:pt x="0" y="22"/>
                    <a:pt x="6" y="28"/>
                    <a:pt x="14" y="28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1" name="Freeform: Shape 140"/>
            <p:cNvSpPr/>
            <p:nvPr/>
          </p:nvSpPr>
          <p:spPr>
            <a:xfrm>
              <a:off x="8250120" y="4326480"/>
              <a:ext cx="42480" cy="19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9" h="54">
                  <a:moveTo>
                    <a:pt x="118" y="10"/>
                  </a:moveTo>
                  <a:cubicBezTo>
                    <a:pt x="119" y="7"/>
                    <a:pt x="118" y="3"/>
                    <a:pt x="113" y="1"/>
                  </a:cubicBezTo>
                  <a:cubicBezTo>
                    <a:pt x="110" y="0"/>
                    <a:pt x="106" y="1"/>
                    <a:pt x="104" y="6"/>
                  </a:cubicBezTo>
                  <a:cubicBezTo>
                    <a:pt x="98" y="26"/>
                    <a:pt x="79" y="40"/>
                    <a:pt x="59" y="40"/>
                  </a:cubicBezTo>
                  <a:cubicBezTo>
                    <a:pt x="39" y="40"/>
                    <a:pt x="22" y="26"/>
                    <a:pt x="14" y="6"/>
                  </a:cubicBezTo>
                  <a:cubicBezTo>
                    <a:pt x="12" y="1"/>
                    <a:pt x="10" y="-1"/>
                    <a:pt x="5" y="1"/>
                  </a:cubicBezTo>
                  <a:cubicBezTo>
                    <a:pt x="1" y="2"/>
                    <a:pt x="-1" y="6"/>
                    <a:pt x="0" y="10"/>
                  </a:cubicBezTo>
                  <a:cubicBezTo>
                    <a:pt x="9" y="37"/>
                    <a:pt x="35" y="54"/>
                    <a:pt x="61" y="54"/>
                  </a:cubicBezTo>
                  <a:cubicBezTo>
                    <a:pt x="88" y="54"/>
                    <a:pt x="110" y="37"/>
                    <a:pt x="118" y="10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2" name="Freeform: Shape 141"/>
            <p:cNvSpPr/>
            <p:nvPr/>
          </p:nvSpPr>
          <p:spPr>
            <a:xfrm>
              <a:off x="8166960" y="4516200"/>
              <a:ext cx="150480" cy="150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9" h="419">
                  <a:moveTo>
                    <a:pt x="209" y="419"/>
                  </a:moveTo>
                  <a:cubicBezTo>
                    <a:pt x="93" y="419"/>
                    <a:pt x="0" y="326"/>
                    <a:pt x="0" y="210"/>
                  </a:cubicBezTo>
                  <a:cubicBezTo>
                    <a:pt x="0" y="94"/>
                    <a:pt x="94" y="0"/>
                    <a:pt x="209" y="0"/>
                  </a:cubicBezTo>
                  <a:cubicBezTo>
                    <a:pt x="323" y="0"/>
                    <a:pt x="419" y="95"/>
                    <a:pt x="419" y="210"/>
                  </a:cubicBezTo>
                  <a:cubicBezTo>
                    <a:pt x="419" y="325"/>
                    <a:pt x="326" y="419"/>
                    <a:pt x="209" y="419"/>
                  </a:cubicBezTo>
                  <a:close/>
                  <a:moveTo>
                    <a:pt x="209" y="24"/>
                  </a:moveTo>
                  <a:cubicBezTo>
                    <a:pt x="107" y="24"/>
                    <a:pt x="23" y="107"/>
                    <a:pt x="23" y="210"/>
                  </a:cubicBezTo>
                  <a:cubicBezTo>
                    <a:pt x="23" y="312"/>
                    <a:pt x="106" y="396"/>
                    <a:pt x="209" y="396"/>
                  </a:cubicBezTo>
                  <a:cubicBezTo>
                    <a:pt x="311" y="396"/>
                    <a:pt x="395" y="312"/>
                    <a:pt x="395" y="210"/>
                  </a:cubicBezTo>
                  <a:cubicBezTo>
                    <a:pt x="395" y="107"/>
                    <a:pt x="313" y="24"/>
                    <a:pt x="209" y="24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3" name="Freeform: Shape 142"/>
            <p:cNvSpPr/>
            <p:nvPr/>
          </p:nvSpPr>
          <p:spPr>
            <a:xfrm>
              <a:off x="8207279" y="4565520"/>
              <a:ext cx="20880" cy="20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" h="59">
                  <a:moveTo>
                    <a:pt x="29" y="59"/>
                  </a:moveTo>
                  <a:cubicBezTo>
                    <a:pt x="46" y="59"/>
                    <a:pt x="59" y="45"/>
                    <a:pt x="59" y="29"/>
                  </a:cubicBezTo>
                  <a:cubicBezTo>
                    <a:pt x="59" y="12"/>
                    <a:pt x="45" y="0"/>
                    <a:pt x="29" y="0"/>
                  </a:cubicBezTo>
                  <a:cubicBezTo>
                    <a:pt x="12" y="0"/>
                    <a:pt x="0" y="13"/>
                    <a:pt x="0" y="29"/>
                  </a:cubicBezTo>
                  <a:cubicBezTo>
                    <a:pt x="0" y="44"/>
                    <a:pt x="12" y="57"/>
                    <a:pt x="29" y="59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4" name="Freeform: Shape 143"/>
            <p:cNvSpPr/>
            <p:nvPr/>
          </p:nvSpPr>
          <p:spPr>
            <a:xfrm>
              <a:off x="8257320" y="4565520"/>
              <a:ext cx="20880" cy="20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" h="59">
                  <a:moveTo>
                    <a:pt x="30" y="59"/>
                  </a:moveTo>
                  <a:cubicBezTo>
                    <a:pt x="47" y="59"/>
                    <a:pt x="59" y="45"/>
                    <a:pt x="59" y="29"/>
                  </a:cubicBezTo>
                  <a:cubicBezTo>
                    <a:pt x="59" y="12"/>
                    <a:pt x="45" y="0"/>
                    <a:pt x="30" y="0"/>
                  </a:cubicBezTo>
                  <a:cubicBezTo>
                    <a:pt x="13" y="0"/>
                    <a:pt x="0" y="13"/>
                    <a:pt x="0" y="29"/>
                  </a:cubicBezTo>
                  <a:cubicBezTo>
                    <a:pt x="0" y="44"/>
                    <a:pt x="13" y="57"/>
                    <a:pt x="30" y="59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5" name="Freeform: Shape 144"/>
            <p:cNvSpPr/>
            <p:nvPr/>
          </p:nvSpPr>
          <p:spPr>
            <a:xfrm>
              <a:off x="8198280" y="4602960"/>
              <a:ext cx="87480" cy="39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4" h="110">
                  <a:moveTo>
                    <a:pt x="243" y="22"/>
                  </a:moveTo>
                  <a:cubicBezTo>
                    <a:pt x="246" y="12"/>
                    <a:pt x="242" y="5"/>
                    <a:pt x="234" y="1"/>
                  </a:cubicBezTo>
                  <a:cubicBezTo>
                    <a:pt x="225" y="-2"/>
                    <a:pt x="217" y="3"/>
                    <a:pt x="214" y="11"/>
                  </a:cubicBezTo>
                  <a:cubicBezTo>
                    <a:pt x="200" y="51"/>
                    <a:pt x="163" y="79"/>
                    <a:pt x="122" y="79"/>
                  </a:cubicBezTo>
                  <a:cubicBezTo>
                    <a:pt x="82" y="79"/>
                    <a:pt x="45" y="51"/>
                    <a:pt x="31" y="11"/>
                  </a:cubicBezTo>
                  <a:cubicBezTo>
                    <a:pt x="28" y="3"/>
                    <a:pt x="18" y="-2"/>
                    <a:pt x="11" y="1"/>
                  </a:cubicBezTo>
                  <a:cubicBezTo>
                    <a:pt x="3" y="5"/>
                    <a:pt x="-2" y="14"/>
                    <a:pt x="1" y="22"/>
                  </a:cubicBezTo>
                  <a:cubicBezTo>
                    <a:pt x="20" y="74"/>
                    <a:pt x="68" y="110"/>
                    <a:pt x="122" y="110"/>
                  </a:cubicBezTo>
                  <a:cubicBezTo>
                    <a:pt x="177" y="110"/>
                    <a:pt x="225" y="74"/>
                    <a:pt x="243" y="22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6" name="Freeform: Shape 145"/>
            <p:cNvSpPr/>
            <p:nvPr/>
          </p:nvSpPr>
          <p:spPr>
            <a:xfrm>
              <a:off x="7175160" y="5193720"/>
              <a:ext cx="150480" cy="150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9" h="419">
                  <a:moveTo>
                    <a:pt x="209" y="419"/>
                  </a:moveTo>
                  <a:cubicBezTo>
                    <a:pt x="93" y="419"/>
                    <a:pt x="0" y="325"/>
                    <a:pt x="0" y="209"/>
                  </a:cubicBezTo>
                  <a:cubicBezTo>
                    <a:pt x="0" y="92"/>
                    <a:pt x="94" y="0"/>
                    <a:pt x="209" y="0"/>
                  </a:cubicBezTo>
                  <a:cubicBezTo>
                    <a:pt x="323" y="0"/>
                    <a:pt x="419" y="94"/>
                    <a:pt x="419" y="209"/>
                  </a:cubicBezTo>
                  <a:cubicBezTo>
                    <a:pt x="419" y="323"/>
                    <a:pt x="324" y="419"/>
                    <a:pt x="209" y="419"/>
                  </a:cubicBezTo>
                  <a:close/>
                  <a:moveTo>
                    <a:pt x="209" y="23"/>
                  </a:moveTo>
                  <a:cubicBezTo>
                    <a:pt x="107" y="23"/>
                    <a:pt x="23" y="106"/>
                    <a:pt x="23" y="209"/>
                  </a:cubicBezTo>
                  <a:cubicBezTo>
                    <a:pt x="23" y="311"/>
                    <a:pt x="106" y="396"/>
                    <a:pt x="209" y="396"/>
                  </a:cubicBezTo>
                  <a:cubicBezTo>
                    <a:pt x="311" y="396"/>
                    <a:pt x="396" y="311"/>
                    <a:pt x="396" y="209"/>
                  </a:cubicBezTo>
                  <a:cubicBezTo>
                    <a:pt x="396" y="106"/>
                    <a:pt x="312" y="23"/>
                    <a:pt x="209" y="23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7" name="Freeform: Shape 146"/>
            <p:cNvSpPr/>
            <p:nvPr/>
          </p:nvSpPr>
          <p:spPr>
            <a:xfrm>
              <a:off x="7214760" y="5242680"/>
              <a:ext cx="20880" cy="20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" h="59">
                  <a:moveTo>
                    <a:pt x="30" y="59"/>
                  </a:moveTo>
                  <a:cubicBezTo>
                    <a:pt x="47" y="59"/>
                    <a:pt x="59" y="45"/>
                    <a:pt x="59" y="30"/>
                  </a:cubicBezTo>
                  <a:cubicBezTo>
                    <a:pt x="59" y="13"/>
                    <a:pt x="45" y="0"/>
                    <a:pt x="30" y="0"/>
                  </a:cubicBezTo>
                  <a:cubicBezTo>
                    <a:pt x="13" y="0"/>
                    <a:pt x="0" y="14"/>
                    <a:pt x="0" y="30"/>
                  </a:cubicBezTo>
                  <a:cubicBezTo>
                    <a:pt x="0" y="45"/>
                    <a:pt x="13" y="58"/>
                    <a:pt x="30" y="59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8" name="Freeform: Shape 147"/>
            <p:cNvSpPr/>
            <p:nvPr/>
          </p:nvSpPr>
          <p:spPr>
            <a:xfrm>
              <a:off x="7265160" y="5242680"/>
              <a:ext cx="20880" cy="20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" h="59">
                  <a:moveTo>
                    <a:pt x="29" y="59"/>
                  </a:moveTo>
                  <a:cubicBezTo>
                    <a:pt x="46" y="59"/>
                    <a:pt x="59" y="45"/>
                    <a:pt x="59" y="30"/>
                  </a:cubicBezTo>
                  <a:cubicBezTo>
                    <a:pt x="59" y="13"/>
                    <a:pt x="45" y="0"/>
                    <a:pt x="29" y="0"/>
                  </a:cubicBezTo>
                  <a:cubicBezTo>
                    <a:pt x="12" y="0"/>
                    <a:pt x="0" y="14"/>
                    <a:pt x="0" y="30"/>
                  </a:cubicBezTo>
                  <a:cubicBezTo>
                    <a:pt x="0" y="45"/>
                    <a:pt x="14" y="58"/>
                    <a:pt x="29" y="59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9" name="Freeform: Shape 148"/>
            <p:cNvSpPr/>
            <p:nvPr/>
          </p:nvSpPr>
          <p:spPr>
            <a:xfrm>
              <a:off x="7206480" y="5280480"/>
              <a:ext cx="87480" cy="39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4" h="110">
                  <a:moveTo>
                    <a:pt x="243" y="21"/>
                  </a:moveTo>
                  <a:cubicBezTo>
                    <a:pt x="247" y="12"/>
                    <a:pt x="242" y="4"/>
                    <a:pt x="234" y="1"/>
                  </a:cubicBezTo>
                  <a:cubicBezTo>
                    <a:pt x="225" y="-2"/>
                    <a:pt x="217" y="3"/>
                    <a:pt x="214" y="10"/>
                  </a:cubicBezTo>
                  <a:cubicBezTo>
                    <a:pt x="200" y="51"/>
                    <a:pt x="163" y="79"/>
                    <a:pt x="122" y="79"/>
                  </a:cubicBezTo>
                  <a:cubicBezTo>
                    <a:pt x="82" y="79"/>
                    <a:pt x="45" y="51"/>
                    <a:pt x="31" y="10"/>
                  </a:cubicBezTo>
                  <a:cubicBezTo>
                    <a:pt x="28" y="3"/>
                    <a:pt x="18" y="-2"/>
                    <a:pt x="11" y="1"/>
                  </a:cubicBezTo>
                  <a:cubicBezTo>
                    <a:pt x="3" y="4"/>
                    <a:pt x="-2" y="13"/>
                    <a:pt x="1" y="21"/>
                  </a:cubicBezTo>
                  <a:cubicBezTo>
                    <a:pt x="20" y="74"/>
                    <a:pt x="68" y="110"/>
                    <a:pt x="122" y="110"/>
                  </a:cubicBezTo>
                  <a:cubicBezTo>
                    <a:pt x="175" y="110"/>
                    <a:pt x="223" y="74"/>
                    <a:pt x="243" y="21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0" name="Freeform: Shape 149"/>
            <p:cNvSpPr/>
            <p:nvPr/>
          </p:nvSpPr>
          <p:spPr>
            <a:xfrm>
              <a:off x="8183520" y="4779360"/>
              <a:ext cx="104760" cy="104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2" h="292">
                  <a:moveTo>
                    <a:pt x="146" y="292"/>
                  </a:moveTo>
                  <a:cubicBezTo>
                    <a:pt x="66" y="292"/>
                    <a:pt x="0" y="227"/>
                    <a:pt x="0" y="146"/>
                  </a:cubicBezTo>
                  <a:cubicBezTo>
                    <a:pt x="0" y="65"/>
                    <a:pt x="65" y="0"/>
                    <a:pt x="146" y="0"/>
                  </a:cubicBezTo>
                  <a:cubicBezTo>
                    <a:pt x="226" y="0"/>
                    <a:pt x="292" y="65"/>
                    <a:pt x="292" y="146"/>
                  </a:cubicBezTo>
                  <a:cubicBezTo>
                    <a:pt x="292" y="227"/>
                    <a:pt x="227" y="293"/>
                    <a:pt x="146" y="292"/>
                  </a:cubicBezTo>
                  <a:close/>
                  <a:moveTo>
                    <a:pt x="146" y="16"/>
                  </a:moveTo>
                  <a:cubicBezTo>
                    <a:pt x="75" y="16"/>
                    <a:pt x="16" y="75"/>
                    <a:pt x="16" y="146"/>
                  </a:cubicBezTo>
                  <a:cubicBezTo>
                    <a:pt x="16" y="217"/>
                    <a:pt x="75" y="276"/>
                    <a:pt x="146" y="276"/>
                  </a:cubicBezTo>
                  <a:cubicBezTo>
                    <a:pt x="218" y="276"/>
                    <a:pt x="277" y="217"/>
                    <a:pt x="277" y="146"/>
                  </a:cubicBezTo>
                  <a:cubicBezTo>
                    <a:pt x="277" y="75"/>
                    <a:pt x="218" y="16"/>
                    <a:pt x="146" y="16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1" name="Freeform: Shape 150"/>
            <p:cNvSpPr/>
            <p:nvPr/>
          </p:nvSpPr>
          <p:spPr>
            <a:xfrm>
              <a:off x="8210880" y="4813920"/>
              <a:ext cx="14400" cy="14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" h="41">
                  <a:moveTo>
                    <a:pt x="21" y="41"/>
                  </a:moveTo>
                  <a:cubicBezTo>
                    <a:pt x="31" y="41"/>
                    <a:pt x="41" y="31"/>
                    <a:pt x="41" y="20"/>
                  </a:cubicBezTo>
                  <a:cubicBezTo>
                    <a:pt x="41" y="10"/>
                    <a:pt x="31" y="0"/>
                    <a:pt x="21" y="0"/>
                  </a:cubicBezTo>
                  <a:cubicBezTo>
                    <a:pt x="10" y="0"/>
                    <a:pt x="0" y="10"/>
                    <a:pt x="0" y="20"/>
                  </a:cubicBezTo>
                  <a:cubicBezTo>
                    <a:pt x="0" y="31"/>
                    <a:pt x="10" y="41"/>
                    <a:pt x="21" y="41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2" name="Freeform: Shape 151"/>
            <p:cNvSpPr/>
            <p:nvPr/>
          </p:nvSpPr>
          <p:spPr>
            <a:xfrm>
              <a:off x="8246879" y="4813920"/>
              <a:ext cx="14040" cy="14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" h="41">
                  <a:moveTo>
                    <a:pt x="20" y="41"/>
                  </a:moveTo>
                  <a:cubicBezTo>
                    <a:pt x="31" y="41"/>
                    <a:pt x="40" y="31"/>
                    <a:pt x="40" y="20"/>
                  </a:cubicBezTo>
                  <a:cubicBezTo>
                    <a:pt x="40" y="10"/>
                    <a:pt x="31" y="0"/>
                    <a:pt x="20" y="0"/>
                  </a:cubicBezTo>
                  <a:cubicBezTo>
                    <a:pt x="9" y="0"/>
                    <a:pt x="0" y="10"/>
                    <a:pt x="0" y="20"/>
                  </a:cubicBezTo>
                  <a:cubicBezTo>
                    <a:pt x="0" y="31"/>
                    <a:pt x="8" y="41"/>
                    <a:pt x="20" y="41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3" name="Freeform: Shape 152"/>
            <p:cNvSpPr/>
            <p:nvPr/>
          </p:nvSpPr>
          <p:spPr>
            <a:xfrm>
              <a:off x="8206199" y="4839840"/>
              <a:ext cx="60480" cy="27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9" h="77">
                  <a:moveTo>
                    <a:pt x="168" y="15"/>
                  </a:moveTo>
                  <a:cubicBezTo>
                    <a:pt x="171" y="9"/>
                    <a:pt x="168" y="3"/>
                    <a:pt x="162" y="1"/>
                  </a:cubicBezTo>
                  <a:cubicBezTo>
                    <a:pt x="156" y="-2"/>
                    <a:pt x="149" y="1"/>
                    <a:pt x="148" y="7"/>
                  </a:cubicBezTo>
                  <a:cubicBezTo>
                    <a:pt x="139" y="37"/>
                    <a:pt x="112" y="55"/>
                    <a:pt x="84" y="55"/>
                  </a:cubicBezTo>
                  <a:cubicBezTo>
                    <a:pt x="56" y="55"/>
                    <a:pt x="30" y="35"/>
                    <a:pt x="21" y="7"/>
                  </a:cubicBezTo>
                  <a:cubicBezTo>
                    <a:pt x="19" y="3"/>
                    <a:pt x="13" y="0"/>
                    <a:pt x="7" y="1"/>
                  </a:cubicBezTo>
                  <a:cubicBezTo>
                    <a:pt x="2" y="3"/>
                    <a:pt x="-1" y="9"/>
                    <a:pt x="1" y="15"/>
                  </a:cubicBezTo>
                  <a:cubicBezTo>
                    <a:pt x="13" y="52"/>
                    <a:pt x="46" y="77"/>
                    <a:pt x="84" y="77"/>
                  </a:cubicBezTo>
                  <a:cubicBezTo>
                    <a:pt x="121" y="77"/>
                    <a:pt x="156" y="52"/>
                    <a:pt x="168" y="15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4" name="Freeform: Shape 153"/>
            <p:cNvSpPr/>
            <p:nvPr/>
          </p:nvSpPr>
          <p:spPr>
            <a:xfrm>
              <a:off x="8029080" y="4685040"/>
              <a:ext cx="104400" cy="104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1" h="292">
                  <a:moveTo>
                    <a:pt x="146" y="292"/>
                  </a:moveTo>
                  <a:cubicBezTo>
                    <a:pt x="65" y="292"/>
                    <a:pt x="0" y="226"/>
                    <a:pt x="0" y="146"/>
                  </a:cubicBezTo>
                  <a:cubicBezTo>
                    <a:pt x="0" y="65"/>
                    <a:pt x="65" y="0"/>
                    <a:pt x="146" y="0"/>
                  </a:cubicBezTo>
                  <a:cubicBezTo>
                    <a:pt x="226" y="0"/>
                    <a:pt x="291" y="65"/>
                    <a:pt x="291" y="146"/>
                  </a:cubicBezTo>
                  <a:cubicBezTo>
                    <a:pt x="291" y="226"/>
                    <a:pt x="225" y="292"/>
                    <a:pt x="146" y="292"/>
                  </a:cubicBezTo>
                  <a:close/>
                  <a:moveTo>
                    <a:pt x="144" y="15"/>
                  </a:moveTo>
                  <a:cubicBezTo>
                    <a:pt x="73" y="15"/>
                    <a:pt x="14" y="74"/>
                    <a:pt x="14" y="146"/>
                  </a:cubicBezTo>
                  <a:cubicBezTo>
                    <a:pt x="14" y="217"/>
                    <a:pt x="73" y="276"/>
                    <a:pt x="144" y="276"/>
                  </a:cubicBezTo>
                  <a:cubicBezTo>
                    <a:pt x="215" y="276"/>
                    <a:pt x="274" y="217"/>
                    <a:pt x="274" y="146"/>
                  </a:cubicBezTo>
                  <a:cubicBezTo>
                    <a:pt x="274" y="74"/>
                    <a:pt x="217" y="15"/>
                    <a:pt x="144" y="15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5" name="Freeform: Shape 154"/>
            <p:cNvSpPr/>
            <p:nvPr/>
          </p:nvSpPr>
          <p:spPr>
            <a:xfrm>
              <a:off x="8056440" y="4719240"/>
              <a:ext cx="14040" cy="14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" h="40">
                  <a:moveTo>
                    <a:pt x="20" y="40"/>
                  </a:moveTo>
                  <a:cubicBezTo>
                    <a:pt x="31" y="40"/>
                    <a:pt x="40" y="31"/>
                    <a:pt x="40" y="20"/>
                  </a:cubicBezTo>
                  <a:cubicBezTo>
                    <a:pt x="40" y="9"/>
                    <a:pt x="31" y="0"/>
                    <a:pt x="20" y="0"/>
                  </a:cubicBezTo>
                  <a:cubicBezTo>
                    <a:pt x="9" y="0"/>
                    <a:pt x="0" y="9"/>
                    <a:pt x="0" y="20"/>
                  </a:cubicBezTo>
                  <a:cubicBezTo>
                    <a:pt x="0" y="31"/>
                    <a:pt x="9" y="40"/>
                    <a:pt x="20" y="40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6" name="Freeform: Shape 155"/>
            <p:cNvSpPr/>
            <p:nvPr/>
          </p:nvSpPr>
          <p:spPr>
            <a:xfrm>
              <a:off x="8091720" y="4719240"/>
              <a:ext cx="14040" cy="14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" h="40">
                  <a:moveTo>
                    <a:pt x="20" y="40"/>
                  </a:moveTo>
                  <a:cubicBezTo>
                    <a:pt x="31" y="40"/>
                    <a:pt x="40" y="31"/>
                    <a:pt x="40" y="20"/>
                  </a:cubicBezTo>
                  <a:cubicBezTo>
                    <a:pt x="40" y="9"/>
                    <a:pt x="31" y="0"/>
                    <a:pt x="20" y="0"/>
                  </a:cubicBezTo>
                  <a:cubicBezTo>
                    <a:pt x="9" y="0"/>
                    <a:pt x="0" y="9"/>
                    <a:pt x="0" y="20"/>
                  </a:cubicBezTo>
                  <a:cubicBezTo>
                    <a:pt x="0" y="31"/>
                    <a:pt x="9" y="40"/>
                    <a:pt x="20" y="40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7" name="Freeform: Shape 156"/>
            <p:cNvSpPr/>
            <p:nvPr/>
          </p:nvSpPr>
          <p:spPr>
            <a:xfrm>
              <a:off x="8050680" y="4744800"/>
              <a:ext cx="60480" cy="27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9" h="77">
                  <a:moveTo>
                    <a:pt x="168" y="15"/>
                  </a:moveTo>
                  <a:cubicBezTo>
                    <a:pt x="171" y="9"/>
                    <a:pt x="168" y="3"/>
                    <a:pt x="162" y="1"/>
                  </a:cubicBezTo>
                  <a:cubicBezTo>
                    <a:pt x="155" y="-2"/>
                    <a:pt x="149" y="1"/>
                    <a:pt x="148" y="8"/>
                  </a:cubicBezTo>
                  <a:cubicBezTo>
                    <a:pt x="138" y="37"/>
                    <a:pt x="112" y="56"/>
                    <a:pt x="84" y="56"/>
                  </a:cubicBezTo>
                  <a:cubicBezTo>
                    <a:pt x="56" y="56"/>
                    <a:pt x="30" y="36"/>
                    <a:pt x="20" y="8"/>
                  </a:cubicBezTo>
                  <a:cubicBezTo>
                    <a:pt x="19" y="3"/>
                    <a:pt x="13" y="0"/>
                    <a:pt x="6" y="1"/>
                  </a:cubicBezTo>
                  <a:cubicBezTo>
                    <a:pt x="2" y="3"/>
                    <a:pt x="-1" y="9"/>
                    <a:pt x="0" y="15"/>
                  </a:cubicBezTo>
                  <a:cubicBezTo>
                    <a:pt x="13" y="53"/>
                    <a:pt x="47" y="77"/>
                    <a:pt x="84" y="77"/>
                  </a:cubicBezTo>
                  <a:cubicBezTo>
                    <a:pt x="123" y="77"/>
                    <a:pt x="155" y="53"/>
                    <a:pt x="168" y="15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8" name="Freeform: Shape 157"/>
            <p:cNvSpPr/>
            <p:nvPr/>
          </p:nvSpPr>
          <p:spPr>
            <a:xfrm>
              <a:off x="8422560" y="4604040"/>
              <a:ext cx="74520" cy="74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08" h="208">
                  <a:moveTo>
                    <a:pt x="104" y="208"/>
                  </a:moveTo>
                  <a:cubicBezTo>
                    <a:pt x="47" y="208"/>
                    <a:pt x="0" y="161"/>
                    <a:pt x="0" y="104"/>
                  </a:cubicBezTo>
                  <a:cubicBezTo>
                    <a:pt x="0" y="47"/>
                    <a:pt x="46" y="0"/>
                    <a:pt x="104" y="0"/>
                  </a:cubicBezTo>
                  <a:cubicBezTo>
                    <a:pt x="161" y="0"/>
                    <a:pt x="208" y="47"/>
                    <a:pt x="208" y="104"/>
                  </a:cubicBezTo>
                  <a:cubicBezTo>
                    <a:pt x="207" y="161"/>
                    <a:pt x="162" y="208"/>
                    <a:pt x="104" y="208"/>
                  </a:cubicBezTo>
                  <a:close/>
                  <a:moveTo>
                    <a:pt x="104" y="11"/>
                  </a:moveTo>
                  <a:cubicBezTo>
                    <a:pt x="53" y="11"/>
                    <a:pt x="11" y="53"/>
                    <a:pt x="11" y="104"/>
                  </a:cubicBezTo>
                  <a:cubicBezTo>
                    <a:pt x="11" y="155"/>
                    <a:pt x="53" y="197"/>
                    <a:pt x="104" y="197"/>
                  </a:cubicBezTo>
                  <a:cubicBezTo>
                    <a:pt x="155" y="197"/>
                    <a:pt x="197" y="155"/>
                    <a:pt x="197" y="104"/>
                  </a:cubicBezTo>
                  <a:cubicBezTo>
                    <a:pt x="197" y="53"/>
                    <a:pt x="155" y="11"/>
                    <a:pt x="104" y="11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9" name="Freeform: Shape 158"/>
            <p:cNvSpPr/>
            <p:nvPr/>
          </p:nvSpPr>
          <p:spPr>
            <a:xfrm>
              <a:off x="8442360" y="4628520"/>
              <a:ext cx="9720" cy="9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28">
                  <a:moveTo>
                    <a:pt x="14" y="28"/>
                  </a:moveTo>
                  <a:cubicBezTo>
                    <a:pt x="21" y="28"/>
                    <a:pt x="28" y="22"/>
                    <a:pt x="28" y="14"/>
                  </a:cubicBezTo>
                  <a:cubicBezTo>
                    <a:pt x="28" y="6"/>
                    <a:pt x="21" y="0"/>
                    <a:pt x="14" y="0"/>
                  </a:cubicBezTo>
                  <a:cubicBezTo>
                    <a:pt x="6" y="0"/>
                    <a:pt x="0" y="6"/>
                    <a:pt x="0" y="14"/>
                  </a:cubicBezTo>
                  <a:cubicBezTo>
                    <a:pt x="0" y="22"/>
                    <a:pt x="6" y="28"/>
                    <a:pt x="14" y="28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0" name="Freeform: Shape 159"/>
            <p:cNvSpPr/>
            <p:nvPr/>
          </p:nvSpPr>
          <p:spPr>
            <a:xfrm>
              <a:off x="8467200" y="4628520"/>
              <a:ext cx="9720" cy="9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28">
                  <a:moveTo>
                    <a:pt x="14" y="28"/>
                  </a:moveTo>
                  <a:cubicBezTo>
                    <a:pt x="22" y="28"/>
                    <a:pt x="28" y="22"/>
                    <a:pt x="28" y="14"/>
                  </a:cubicBezTo>
                  <a:cubicBezTo>
                    <a:pt x="28" y="6"/>
                    <a:pt x="21" y="0"/>
                    <a:pt x="14" y="0"/>
                  </a:cubicBezTo>
                  <a:cubicBezTo>
                    <a:pt x="6" y="0"/>
                    <a:pt x="0" y="6"/>
                    <a:pt x="0" y="14"/>
                  </a:cubicBezTo>
                  <a:cubicBezTo>
                    <a:pt x="0" y="22"/>
                    <a:pt x="7" y="28"/>
                    <a:pt x="14" y="28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1" name="Freeform: Shape 160"/>
            <p:cNvSpPr/>
            <p:nvPr/>
          </p:nvSpPr>
          <p:spPr>
            <a:xfrm>
              <a:off x="8438040" y="4647600"/>
              <a:ext cx="42480" cy="19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9" h="54">
                  <a:moveTo>
                    <a:pt x="119" y="10"/>
                  </a:moveTo>
                  <a:cubicBezTo>
                    <a:pt x="120" y="7"/>
                    <a:pt x="119" y="3"/>
                    <a:pt x="114" y="1"/>
                  </a:cubicBezTo>
                  <a:cubicBezTo>
                    <a:pt x="111" y="-1"/>
                    <a:pt x="106" y="1"/>
                    <a:pt x="105" y="6"/>
                  </a:cubicBezTo>
                  <a:cubicBezTo>
                    <a:pt x="99" y="26"/>
                    <a:pt x="80" y="40"/>
                    <a:pt x="60" y="40"/>
                  </a:cubicBezTo>
                  <a:cubicBezTo>
                    <a:pt x="40" y="40"/>
                    <a:pt x="23" y="26"/>
                    <a:pt x="15" y="6"/>
                  </a:cubicBezTo>
                  <a:cubicBezTo>
                    <a:pt x="13" y="1"/>
                    <a:pt x="9" y="-1"/>
                    <a:pt x="5" y="1"/>
                  </a:cubicBezTo>
                  <a:cubicBezTo>
                    <a:pt x="0" y="3"/>
                    <a:pt x="-1" y="6"/>
                    <a:pt x="1" y="10"/>
                  </a:cubicBezTo>
                  <a:cubicBezTo>
                    <a:pt x="10" y="37"/>
                    <a:pt x="34" y="54"/>
                    <a:pt x="61" y="54"/>
                  </a:cubicBezTo>
                  <a:cubicBezTo>
                    <a:pt x="87" y="54"/>
                    <a:pt x="111" y="37"/>
                    <a:pt x="119" y="10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2" name="Freeform: Shape 161"/>
            <p:cNvSpPr/>
            <p:nvPr/>
          </p:nvSpPr>
          <p:spPr>
            <a:xfrm>
              <a:off x="8429400" y="4843080"/>
              <a:ext cx="104760" cy="104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2" h="291">
                  <a:moveTo>
                    <a:pt x="146" y="291"/>
                  </a:moveTo>
                  <a:cubicBezTo>
                    <a:pt x="65" y="291"/>
                    <a:pt x="0" y="226"/>
                    <a:pt x="0" y="146"/>
                  </a:cubicBezTo>
                  <a:cubicBezTo>
                    <a:pt x="0" y="65"/>
                    <a:pt x="65" y="0"/>
                    <a:pt x="146" y="0"/>
                  </a:cubicBezTo>
                  <a:cubicBezTo>
                    <a:pt x="226" y="0"/>
                    <a:pt x="292" y="65"/>
                    <a:pt x="292" y="146"/>
                  </a:cubicBezTo>
                  <a:cubicBezTo>
                    <a:pt x="290" y="226"/>
                    <a:pt x="225" y="291"/>
                    <a:pt x="146" y="291"/>
                  </a:cubicBezTo>
                  <a:close/>
                  <a:moveTo>
                    <a:pt x="146" y="15"/>
                  </a:moveTo>
                  <a:cubicBezTo>
                    <a:pt x="74" y="15"/>
                    <a:pt x="15" y="74"/>
                    <a:pt x="15" y="146"/>
                  </a:cubicBezTo>
                  <a:cubicBezTo>
                    <a:pt x="15" y="217"/>
                    <a:pt x="74" y="276"/>
                    <a:pt x="146" y="276"/>
                  </a:cubicBezTo>
                  <a:cubicBezTo>
                    <a:pt x="217" y="276"/>
                    <a:pt x="276" y="217"/>
                    <a:pt x="276" y="146"/>
                  </a:cubicBezTo>
                  <a:cubicBezTo>
                    <a:pt x="275" y="74"/>
                    <a:pt x="216" y="15"/>
                    <a:pt x="146" y="15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3" name="Freeform: Shape 162"/>
            <p:cNvSpPr/>
            <p:nvPr/>
          </p:nvSpPr>
          <p:spPr>
            <a:xfrm>
              <a:off x="8456760" y="4876920"/>
              <a:ext cx="14040" cy="14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" h="41">
                  <a:moveTo>
                    <a:pt x="20" y="41"/>
                  </a:moveTo>
                  <a:cubicBezTo>
                    <a:pt x="31" y="41"/>
                    <a:pt x="40" y="32"/>
                    <a:pt x="40" y="21"/>
                  </a:cubicBezTo>
                  <a:cubicBezTo>
                    <a:pt x="40" y="10"/>
                    <a:pt x="31" y="0"/>
                    <a:pt x="20" y="0"/>
                  </a:cubicBezTo>
                  <a:cubicBezTo>
                    <a:pt x="9" y="0"/>
                    <a:pt x="0" y="10"/>
                    <a:pt x="0" y="21"/>
                  </a:cubicBezTo>
                  <a:cubicBezTo>
                    <a:pt x="0" y="32"/>
                    <a:pt x="9" y="41"/>
                    <a:pt x="20" y="41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4" name="Freeform: Shape 163"/>
            <p:cNvSpPr/>
            <p:nvPr/>
          </p:nvSpPr>
          <p:spPr>
            <a:xfrm>
              <a:off x="8492040" y="4876920"/>
              <a:ext cx="14040" cy="14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" h="41">
                  <a:moveTo>
                    <a:pt x="20" y="41"/>
                  </a:moveTo>
                  <a:cubicBezTo>
                    <a:pt x="31" y="41"/>
                    <a:pt x="40" y="32"/>
                    <a:pt x="40" y="21"/>
                  </a:cubicBezTo>
                  <a:cubicBezTo>
                    <a:pt x="40" y="10"/>
                    <a:pt x="31" y="0"/>
                    <a:pt x="20" y="0"/>
                  </a:cubicBezTo>
                  <a:cubicBezTo>
                    <a:pt x="9" y="0"/>
                    <a:pt x="0" y="10"/>
                    <a:pt x="0" y="21"/>
                  </a:cubicBezTo>
                  <a:cubicBezTo>
                    <a:pt x="0" y="32"/>
                    <a:pt x="7" y="41"/>
                    <a:pt x="20" y="41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5" name="Freeform: Shape 164"/>
            <p:cNvSpPr/>
            <p:nvPr/>
          </p:nvSpPr>
          <p:spPr>
            <a:xfrm>
              <a:off x="8451000" y="4902840"/>
              <a:ext cx="60480" cy="27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9" h="77">
                  <a:moveTo>
                    <a:pt x="168" y="15"/>
                  </a:moveTo>
                  <a:cubicBezTo>
                    <a:pt x="171" y="9"/>
                    <a:pt x="168" y="3"/>
                    <a:pt x="162" y="1"/>
                  </a:cubicBezTo>
                  <a:cubicBezTo>
                    <a:pt x="156" y="-2"/>
                    <a:pt x="149" y="1"/>
                    <a:pt x="148" y="8"/>
                  </a:cubicBezTo>
                  <a:cubicBezTo>
                    <a:pt x="139" y="37"/>
                    <a:pt x="112" y="56"/>
                    <a:pt x="84" y="56"/>
                  </a:cubicBezTo>
                  <a:cubicBezTo>
                    <a:pt x="56" y="56"/>
                    <a:pt x="30" y="36"/>
                    <a:pt x="21" y="8"/>
                  </a:cubicBezTo>
                  <a:cubicBezTo>
                    <a:pt x="19" y="3"/>
                    <a:pt x="13" y="0"/>
                    <a:pt x="7" y="1"/>
                  </a:cubicBezTo>
                  <a:cubicBezTo>
                    <a:pt x="2" y="3"/>
                    <a:pt x="-1" y="9"/>
                    <a:pt x="0" y="15"/>
                  </a:cubicBezTo>
                  <a:cubicBezTo>
                    <a:pt x="13" y="53"/>
                    <a:pt x="47" y="77"/>
                    <a:pt x="84" y="77"/>
                  </a:cubicBezTo>
                  <a:cubicBezTo>
                    <a:pt x="121" y="77"/>
                    <a:pt x="156" y="53"/>
                    <a:pt x="168" y="15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6" name="Freeform: Shape 165"/>
            <p:cNvSpPr/>
            <p:nvPr/>
          </p:nvSpPr>
          <p:spPr>
            <a:xfrm>
              <a:off x="8358480" y="4699080"/>
              <a:ext cx="120240" cy="120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5" h="335">
                  <a:moveTo>
                    <a:pt x="168" y="335"/>
                  </a:moveTo>
                  <a:cubicBezTo>
                    <a:pt x="74" y="335"/>
                    <a:pt x="0" y="260"/>
                    <a:pt x="0" y="167"/>
                  </a:cubicBezTo>
                  <a:cubicBezTo>
                    <a:pt x="0" y="74"/>
                    <a:pt x="76" y="0"/>
                    <a:pt x="168" y="0"/>
                  </a:cubicBezTo>
                  <a:cubicBezTo>
                    <a:pt x="261" y="0"/>
                    <a:pt x="335" y="76"/>
                    <a:pt x="335" y="167"/>
                  </a:cubicBezTo>
                  <a:cubicBezTo>
                    <a:pt x="335" y="260"/>
                    <a:pt x="261" y="335"/>
                    <a:pt x="168" y="335"/>
                  </a:cubicBezTo>
                  <a:close/>
                  <a:moveTo>
                    <a:pt x="168" y="18"/>
                  </a:moveTo>
                  <a:cubicBezTo>
                    <a:pt x="85" y="18"/>
                    <a:pt x="19" y="85"/>
                    <a:pt x="19" y="167"/>
                  </a:cubicBezTo>
                  <a:cubicBezTo>
                    <a:pt x="19" y="249"/>
                    <a:pt x="85" y="316"/>
                    <a:pt x="168" y="316"/>
                  </a:cubicBezTo>
                  <a:cubicBezTo>
                    <a:pt x="250" y="316"/>
                    <a:pt x="316" y="249"/>
                    <a:pt x="316" y="167"/>
                  </a:cubicBezTo>
                  <a:cubicBezTo>
                    <a:pt x="316" y="85"/>
                    <a:pt x="250" y="18"/>
                    <a:pt x="168" y="18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7" name="Freeform: Shape 166"/>
            <p:cNvSpPr/>
            <p:nvPr/>
          </p:nvSpPr>
          <p:spPr>
            <a:xfrm>
              <a:off x="8390160" y="4738680"/>
              <a:ext cx="16560" cy="16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" h="46">
                  <a:moveTo>
                    <a:pt x="24" y="46"/>
                  </a:moveTo>
                  <a:cubicBezTo>
                    <a:pt x="36" y="46"/>
                    <a:pt x="47" y="35"/>
                    <a:pt x="47" y="23"/>
                  </a:cubicBezTo>
                  <a:cubicBezTo>
                    <a:pt x="47" y="11"/>
                    <a:pt x="36" y="0"/>
                    <a:pt x="24" y="0"/>
                  </a:cubicBezTo>
                  <a:cubicBezTo>
                    <a:pt x="11" y="0"/>
                    <a:pt x="0" y="11"/>
                    <a:pt x="0" y="23"/>
                  </a:cubicBezTo>
                  <a:cubicBezTo>
                    <a:pt x="0" y="35"/>
                    <a:pt x="11" y="46"/>
                    <a:pt x="24" y="46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8" name="Freeform: Shape 167"/>
            <p:cNvSpPr/>
            <p:nvPr/>
          </p:nvSpPr>
          <p:spPr>
            <a:xfrm>
              <a:off x="8431200" y="4738680"/>
              <a:ext cx="16200" cy="16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6" h="46">
                  <a:moveTo>
                    <a:pt x="23" y="46"/>
                  </a:moveTo>
                  <a:cubicBezTo>
                    <a:pt x="35" y="46"/>
                    <a:pt x="46" y="35"/>
                    <a:pt x="46" y="23"/>
                  </a:cubicBezTo>
                  <a:cubicBezTo>
                    <a:pt x="46" y="11"/>
                    <a:pt x="35" y="0"/>
                    <a:pt x="23" y="0"/>
                  </a:cubicBezTo>
                  <a:cubicBezTo>
                    <a:pt x="10" y="0"/>
                    <a:pt x="0" y="11"/>
                    <a:pt x="0" y="23"/>
                  </a:cubicBezTo>
                  <a:cubicBezTo>
                    <a:pt x="0" y="35"/>
                    <a:pt x="9" y="46"/>
                    <a:pt x="23" y="46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9" name="Freeform: Shape 168"/>
            <p:cNvSpPr/>
            <p:nvPr/>
          </p:nvSpPr>
          <p:spPr>
            <a:xfrm>
              <a:off x="8384039" y="4768919"/>
              <a:ext cx="69120" cy="30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3" h="86">
                  <a:moveTo>
                    <a:pt x="193" y="15"/>
                  </a:moveTo>
                  <a:cubicBezTo>
                    <a:pt x="194" y="9"/>
                    <a:pt x="191" y="2"/>
                    <a:pt x="185" y="0"/>
                  </a:cubicBezTo>
                  <a:cubicBezTo>
                    <a:pt x="179" y="-1"/>
                    <a:pt x="171" y="1"/>
                    <a:pt x="169" y="7"/>
                  </a:cubicBezTo>
                  <a:cubicBezTo>
                    <a:pt x="159" y="40"/>
                    <a:pt x="129" y="62"/>
                    <a:pt x="97" y="62"/>
                  </a:cubicBezTo>
                  <a:cubicBezTo>
                    <a:pt x="64" y="62"/>
                    <a:pt x="34" y="40"/>
                    <a:pt x="24" y="7"/>
                  </a:cubicBezTo>
                  <a:cubicBezTo>
                    <a:pt x="22" y="1"/>
                    <a:pt x="14" y="-1"/>
                    <a:pt x="8" y="0"/>
                  </a:cubicBezTo>
                  <a:cubicBezTo>
                    <a:pt x="2" y="2"/>
                    <a:pt x="-1" y="9"/>
                    <a:pt x="0" y="15"/>
                  </a:cubicBezTo>
                  <a:cubicBezTo>
                    <a:pt x="14" y="59"/>
                    <a:pt x="54" y="86"/>
                    <a:pt x="97" y="86"/>
                  </a:cubicBezTo>
                  <a:cubicBezTo>
                    <a:pt x="141" y="86"/>
                    <a:pt x="179" y="59"/>
                    <a:pt x="193" y="15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0" name="Freeform: Shape 169"/>
            <p:cNvSpPr/>
            <p:nvPr/>
          </p:nvSpPr>
          <p:spPr>
            <a:xfrm>
              <a:off x="7251840" y="5494680"/>
              <a:ext cx="120240" cy="120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5" h="335">
                  <a:moveTo>
                    <a:pt x="167" y="335"/>
                  </a:moveTo>
                  <a:cubicBezTo>
                    <a:pt x="74" y="335"/>
                    <a:pt x="0" y="261"/>
                    <a:pt x="0" y="168"/>
                  </a:cubicBezTo>
                  <a:cubicBezTo>
                    <a:pt x="0" y="75"/>
                    <a:pt x="76" y="0"/>
                    <a:pt x="167" y="0"/>
                  </a:cubicBezTo>
                  <a:cubicBezTo>
                    <a:pt x="260" y="0"/>
                    <a:pt x="335" y="76"/>
                    <a:pt x="335" y="168"/>
                  </a:cubicBezTo>
                  <a:cubicBezTo>
                    <a:pt x="335" y="261"/>
                    <a:pt x="260" y="335"/>
                    <a:pt x="167" y="335"/>
                  </a:cubicBezTo>
                  <a:close/>
                  <a:moveTo>
                    <a:pt x="167" y="19"/>
                  </a:moveTo>
                  <a:cubicBezTo>
                    <a:pt x="85" y="19"/>
                    <a:pt x="18" y="85"/>
                    <a:pt x="18" y="168"/>
                  </a:cubicBezTo>
                  <a:cubicBezTo>
                    <a:pt x="18" y="250"/>
                    <a:pt x="85" y="316"/>
                    <a:pt x="167" y="316"/>
                  </a:cubicBezTo>
                  <a:cubicBezTo>
                    <a:pt x="249" y="316"/>
                    <a:pt x="316" y="250"/>
                    <a:pt x="316" y="168"/>
                  </a:cubicBezTo>
                  <a:cubicBezTo>
                    <a:pt x="316" y="85"/>
                    <a:pt x="249" y="19"/>
                    <a:pt x="167" y="19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1" name="Freeform: Shape 170"/>
            <p:cNvSpPr/>
            <p:nvPr/>
          </p:nvSpPr>
          <p:spPr>
            <a:xfrm>
              <a:off x="7283520" y="5534280"/>
              <a:ext cx="16200" cy="16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6" h="47">
                  <a:moveTo>
                    <a:pt x="23" y="47"/>
                  </a:moveTo>
                  <a:cubicBezTo>
                    <a:pt x="36" y="47"/>
                    <a:pt x="46" y="35"/>
                    <a:pt x="46" y="23"/>
                  </a:cubicBezTo>
                  <a:cubicBezTo>
                    <a:pt x="46" y="10"/>
                    <a:pt x="35" y="0"/>
                    <a:pt x="23" y="0"/>
                  </a:cubicBezTo>
                  <a:cubicBezTo>
                    <a:pt x="10" y="0"/>
                    <a:pt x="0" y="10"/>
                    <a:pt x="0" y="23"/>
                  </a:cubicBezTo>
                  <a:cubicBezTo>
                    <a:pt x="0" y="35"/>
                    <a:pt x="11" y="47"/>
                    <a:pt x="23" y="47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2" name="Freeform: Shape 171"/>
            <p:cNvSpPr/>
            <p:nvPr/>
          </p:nvSpPr>
          <p:spPr>
            <a:xfrm>
              <a:off x="7324200" y="5534280"/>
              <a:ext cx="16560" cy="16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" h="47">
                  <a:moveTo>
                    <a:pt x="23" y="47"/>
                  </a:moveTo>
                  <a:cubicBezTo>
                    <a:pt x="36" y="47"/>
                    <a:pt x="47" y="35"/>
                    <a:pt x="47" y="23"/>
                  </a:cubicBezTo>
                  <a:cubicBezTo>
                    <a:pt x="47" y="10"/>
                    <a:pt x="35" y="0"/>
                    <a:pt x="23" y="0"/>
                  </a:cubicBezTo>
                  <a:cubicBezTo>
                    <a:pt x="10" y="0"/>
                    <a:pt x="0" y="10"/>
                    <a:pt x="0" y="23"/>
                  </a:cubicBezTo>
                  <a:cubicBezTo>
                    <a:pt x="0" y="35"/>
                    <a:pt x="9" y="47"/>
                    <a:pt x="23" y="47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3" name="Freeform: Shape 172"/>
            <p:cNvSpPr/>
            <p:nvPr/>
          </p:nvSpPr>
          <p:spPr>
            <a:xfrm>
              <a:off x="7277400" y="5564520"/>
              <a:ext cx="6912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3" h="88">
                  <a:moveTo>
                    <a:pt x="193" y="16"/>
                  </a:moveTo>
                  <a:cubicBezTo>
                    <a:pt x="195" y="10"/>
                    <a:pt x="191" y="3"/>
                    <a:pt x="185" y="1"/>
                  </a:cubicBezTo>
                  <a:cubicBezTo>
                    <a:pt x="178" y="-1"/>
                    <a:pt x="172" y="3"/>
                    <a:pt x="170" y="9"/>
                  </a:cubicBezTo>
                  <a:cubicBezTo>
                    <a:pt x="159" y="41"/>
                    <a:pt x="130" y="63"/>
                    <a:pt x="97" y="63"/>
                  </a:cubicBezTo>
                  <a:cubicBezTo>
                    <a:pt x="64" y="63"/>
                    <a:pt x="35" y="41"/>
                    <a:pt x="24" y="9"/>
                  </a:cubicBezTo>
                  <a:cubicBezTo>
                    <a:pt x="23" y="3"/>
                    <a:pt x="15" y="-1"/>
                    <a:pt x="9" y="1"/>
                  </a:cubicBezTo>
                  <a:cubicBezTo>
                    <a:pt x="2" y="3"/>
                    <a:pt x="-1" y="10"/>
                    <a:pt x="1" y="16"/>
                  </a:cubicBezTo>
                  <a:cubicBezTo>
                    <a:pt x="15" y="60"/>
                    <a:pt x="54" y="88"/>
                    <a:pt x="97" y="88"/>
                  </a:cubicBezTo>
                  <a:cubicBezTo>
                    <a:pt x="140" y="88"/>
                    <a:pt x="179" y="60"/>
                    <a:pt x="193" y="16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4" name="Freeform: Shape 173"/>
            <p:cNvSpPr/>
            <p:nvPr/>
          </p:nvSpPr>
          <p:spPr>
            <a:xfrm>
              <a:off x="6920640" y="5387400"/>
              <a:ext cx="120240" cy="120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5" h="335">
                  <a:moveTo>
                    <a:pt x="167" y="335"/>
                  </a:moveTo>
                  <a:cubicBezTo>
                    <a:pt x="74" y="335"/>
                    <a:pt x="0" y="259"/>
                    <a:pt x="0" y="168"/>
                  </a:cubicBezTo>
                  <a:cubicBezTo>
                    <a:pt x="0" y="75"/>
                    <a:pt x="76" y="0"/>
                    <a:pt x="167" y="0"/>
                  </a:cubicBezTo>
                  <a:cubicBezTo>
                    <a:pt x="260" y="0"/>
                    <a:pt x="335" y="76"/>
                    <a:pt x="335" y="168"/>
                  </a:cubicBezTo>
                  <a:cubicBezTo>
                    <a:pt x="335" y="259"/>
                    <a:pt x="260" y="334"/>
                    <a:pt x="167" y="335"/>
                  </a:cubicBezTo>
                  <a:close/>
                  <a:moveTo>
                    <a:pt x="167" y="19"/>
                  </a:moveTo>
                  <a:cubicBezTo>
                    <a:pt x="85" y="19"/>
                    <a:pt x="18" y="86"/>
                    <a:pt x="18" y="168"/>
                  </a:cubicBezTo>
                  <a:cubicBezTo>
                    <a:pt x="18" y="250"/>
                    <a:pt x="85" y="317"/>
                    <a:pt x="167" y="317"/>
                  </a:cubicBezTo>
                  <a:cubicBezTo>
                    <a:pt x="249" y="317"/>
                    <a:pt x="316" y="250"/>
                    <a:pt x="316" y="168"/>
                  </a:cubicBezTo>
                  <a:cubicBezTo>
                    <a:pt x="316" y="86"/>
                    <a:pt x="249" y="19"/>
                    <a:pt x="167" y="19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5" name="Freeform: Shape 174"/>
            <p:cNvSpPr/>
            <p:nvPr/>
          </p:nvSpPr>
          <p:spPr>
            <a:xfrm>
              <a:off x="6952320" y="5426640"/>
              <a:ext cx="16560" cy="16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" h="46">
                  <a:moveTo>
                    <a:pt x="23" y="46"/>
                  </a:moveTo>
                  <a:cubicBezTo>
                    <a:pt x="36" y="46"/>
                    <a:pt x="47" y="35"/>
                    <a:pt x="47" y="23"/>
                  </a:cubicBezTo>
                  <a:cubicBezTo>
                    <a:pt x="47" y="10"/>
                    <a:pt x="35" y="0"/>
                    <a:pt x="23" y="0"/>
                  </a:cubicBezTo>
                  <a:cubicBezTo>
                    <a:pt x="10" y="0"/>
                    <a:pt x="0" y="10"/>
                    <a:pt x="0" y="23"/>
                  </a:cubicBezTo>
                  <a:cubicBezTo>
                    <a:pt x="0" y="35"/>
                    <a:pt x="11" y="46"/>
                    <a:pt x="23" y="46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6" name="Freeform: Shape 175"/>
            <p:cNvSpPr/>
            <p:nvPr/>
          </p:nvSpPr>
          <p:spPr>
            <a:xfrm>
              <a:off x="6992999" y="5426640"/>
              <a:ext cx="16560" cy="16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" h="46">
                  <a:moveTo>
                    <a:pt x="24" y="46"/>
                  </a:moveTo>
                  <a:cubicBezTo>
                    <a:pt x="36" y="46"/>
                    <a:pt x="47" y="35"/>
                    <a:pt x="47" y="23"/>
                  </a:cubicBezTo>
                  <a:cubicBezTo>
                    <a:pt x="47" y="10"/>
                    <a:pt x="36" y="0"/>
                    <a:pt x="24" y="0"/>
                  </a:cubicBezTo>
                  <a:cubicBezTo>
                    <a:pt x="11" y="0"/>
                    <a:pt x="0" y="10"/>
                    <a:pt x="0" y="23"/>
                  </a:cubicBezTo>
                  <a:cubicBezTo>
                    <a:pt x="0" y="35"/>
                    <a:pt x="10" y="46"/>
                    <a:pt x="24" y="46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7" name="Freeform: Shape 176"/>
            <p:cNvSpPr/>
            <p:nvPr/>
          </p:nvSpPr>
          <p:spPr>
            <a:xfrm>
              <a:off x="6946199" y="5456880"/>
              <a:ext cx="69120" cy="30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3" h="86">
                  <a:moveTo>
                    <a:pt x="193" y="15"/>
                  </a:moveTo>
                  <a:cubicBezTo>
                    <a:pt x="195" y="9"/>
                    <a:pt x="192" y="2"/>
                    <a:pt x="186" y="0"/>
                  </a:cubicBezTo>
                  <a:cubicBezTo>
                    <a:pt x="179" y="-1"/>
                    <a:pt x="172" y="1"/>
                    <a:pt x="170" y="7"/>
                  </a:cubicBezTo>
                  <a:cubicBezTo>
                    <a:pt x="159" y="40"/>
                    <a:pt x="129" y="62"/>
                    <a:pt x="97" y="62"/>
                  </a:cubicBezTo>
                  <a:cubicBezTo>
                    <a:pt x="64" y="62"/>
                    <a:pt x="35" y="40"/>
                    <a:pt x="24" y="7"/>
                  </a:cubicBezTo>
                  <a:cubicBezTo>
                    <a:pt x="23" y="1"/>
                    <a:pt x="15" y="-1"/>
                    <a:pt x="9" y="0"/>
                  </a:cubicBezTo>
                  <a:cubicBezTo>
                    <a:pt x="3" y="2"/>
                    <a:pt x="-1" y="9"/>
                    <a:pt x="1" y="15"/>
                  </a:cubicBezTo>
                  <a:cubicBezTo>
                    <a:pt x="15" y="59"/>
                    <a:pt x="53" y="86"/>
                    <a:pt x="97" y="86"/>
                  </a:cubicBezTo>
                  <a:cubicBezTo>
                    <a:pt x="140" y="86"/>
                    <a:pt x="179" y="59"/>
                    <a:pt x="193" y="15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8" name="Freeform: Shape 177"/>
            <p:cNvSpPr/>
            <p:nvPr/>
          </p:nvSpPr>
          <p:spPr>
            <a:xfrm>
              <a:off x="8382599" y="4961880"/>
              <a:ext cx="74520" cy="74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08" h="208">
                  <a:moveTo>
                    <a:pt x="104" y="208"/>
                  </a:moveTo>
                  <a:cubicBezTo>
                    <a:pt x="46" y="208"/>
                    <a:pt x="0" y="161"/>
                    <a:pt x="0" y="104"/>
                  </a:cubicBezTo>
                  <a:cubicBezTo>
                    <a:pt x="0" y="46"/>
                    <a:pt x="46" y="0"/>
                    <a:pt x="104" y="0"/>
                  </a:cubicBezTo>
                  <a:cubicBezTo>
                    <a:pt x="161" y="0"/>
                    <a:pt x="208" y="47"/>
                    <a:pt x="208" y="104"/>
                  </a:cubicBezTo>
                  <a:cubicBezTo>
                    <a:pt x="208" y="162"/>
                    <a:pt x="159" y="208"/>
                    <a:pt x="104" y="208"/>
                  </a:cubicBezTo>
                  <a:close/>
                  <a:moveTo>
                    <a:pt x="102" y="11"/>
                  </a:moveTo>
                  <a:cubicBezTo>
                    <a:pt x="51" y="11"/>
                    <a:pt x="9" y="53"/>
                    <a:pt x="9" y="104"/>
                  </a:cubicBezTo>
                  <a:cubicBezTo>
                    <a:pt x="9" y="155"/>
                    <a:pt x="51" y="197"/>
                    <a:pt x="102" y="197"/>
                  </a:cubicBezTo>
                  <a:cubicBezTo>
                    <a:pt x="153" y="197"/>
                    <a:pt x="195" y="155"/>
                    <a:pt x="195" y="104"/>
                  </a:cubicBezTo>
                  <a:cubicBezTo>
                    <a:pt x="195" y="53"/>
                    <a:pt x="153" y="11"/>
                    <a:pt x="102" y="11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9" name="Freeform: Shape 178"/>
            <p:cNvSpPr/>
            <p:nvPr/>
          </p:nvSpPr>
          <p:spPr>
            <a:xfrm>
              <a:off x="8401320" y="4986720"/>
              <a:ext cx="9720" cy="9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27">
                  <a:moveTo>
                    <a:pt x="14" y="27"/>
                  </a:moveTo>
                  <a:cubicBezTo>
                    <a:pt x="22" y="27"/>
                    <a:pt x="28" y="20"/>
                    <a:pt x="28" y="13"/>
                  </a:cubicBezTo>
                  <a:cubicBezTo>
                    <a:pt x="28" y="5"/>
                    <a:pt x="21" y="0"/>
                    <a:pt x="14" y="0"/>
                  </a:cubicBezTo>
                  <a:cubicBezTo>
                    <a:pt x="6" y="0"/>
                    <a:pt x="0" y="5"/>
                    <a:pt x="0" y="13"/>
                  </a:cubicBezTo>
                  <a:cubicBezTo>
                    <a:pt x="0" y="20"/>
                    <a:pt x="7" y="27"/>
                    <a:pt x="14" y="27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0" name="Freeform: Shape 179"/>
            <p:cNvSpPr/>
            <p:nvPr/>
          </p:nvSpPr>
          <p:spPr>
            <a:xfrm>
              <a:off x="8426520" y="4986720"/>
              <a:ext cx="9720" cy="9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27">
                  <a:moveTo>
                    <a:pt x="14" y="27"/>
                  </a:moveTo>
                  <a:cubicBezTo>
                    <a:pt x="22" y="27"/>
                    <a:pt x="28" y="20"/>
                    <a:pt x="28" y="13"/>
                  </a:cubicBezTo>
                  <a:cubicBezTo>
                    <a:pt x="28" y="5"/>
                    <a:pt x="22" y="0"/>
                    <a:pt x="14" y="0"/>
                  </a:cubicBezTo>
                  <a:cubicBezTo>
                    <a:pt x="6" y="0"/>
                    <a:pt x="0" y="5"/>
                    <a:pt x="0" y="13"/>
                  </a:cubicBezTo>
                  <a:cubicBezTo>
                    <a:pt x="0" y="20"/>
                    <a:pt x="8" y="27"/>
                    <a:pt x="14" y="27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1" name="Freeform: Shape 180"/>
            <p:cNvSpPr/>
            <p:nvPr/>
          </p:nvSpPr>
          <p:spPr>
            <a:xfrm>
              <a:off x="8397360" y="5005440"/>
              <a:ext cx="42480" cy="19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9" h="54">
                  <a:moveTo>
                    <a:pt x="118" y="11"/>
                  </a:moveTo>
                  <a:cubicBezTo>
                    <a:pt x="120" y="7"/>
                    <a:pt x="118" y="3"/>
                    <a:pt x="114" y="1"/>
                  </a:cubicBezTo>
                  <a:cubicBezTo>
                    <a:pt x="111" y="0"/>
                    <a:pt x="106" y="1"/>
                    <a:pt x="104" y="6"/>
                  </a:cubicBezTo>
                  <a:cubicBezTo>
                    <a:pt x="98" y="26"/>
                    <a:pt x="80" y="40"/>
                    <a:pt x="60" y="40"/>
                  </a:cubicBezTo>
                  <a:cubicBezTo>
                    <a:pt x="39" y="40"/>
                    <a:pt x="22" y="26"/>
                    <a:pt x="15" y="6"/>
                  </a:cubicBezTo>
                  <a:cubicBezTo>
                    <a:pt x="13" y="1"/>
                    <a:pt x="9" y="-1"/>
                    <a:pt x="5" y="1"/>
                  </a:cubicBezTo>
                  <a:cubicBezTo>
                    <a:pt x="0" y="2"/>
                    <a:pt x="-1" y="6"/>
                    <a:pt x="1" y="11"/>
                  </a:cubicBezTo>
                  <a:cubicBezTo>
                    <a:pt x="10" y="37"/>
                    <a:pt x="35" y="54"/>
                    <a:pt x="61" y="54"/>
                  </a:cubicBezTo>
                  <a:cubicBezTo>
                    <a:pt x="87" y="54"/>
                    <a:pt x="112" y="37"/>
                    <a:pt x="118" y="11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2" name="Freeform: Shape 181"/>
            <p:cNvSpPr/>
            <p:nvPr/>
          </p:nvSpPr>
          <p:spPr>
            <a:xfrm>
              <a:off x="8223840" y="4932360"/>
              <a:ext cx="104760" cy="104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2" h="292">
                  <a:moveTo>
                    <a:pt x="146" y="292"/>
                  </a:moveTo>
                  <a:cubicBezTo>
                    <a:pt x="65" y="292"/>
                    <a:pt x="0" y="227"/>
                    <a:pt x="0" y="146"/>
                  </a:cubicBezTo>
                  <a:cubicBezTo>
                    <a:pt x="0" y="65"/>
                    <a:pt x="65" y="0"/>
                    <a:pt x="146" y="0"/>
                  </a:cubicBezTo>
                  <a:cubicBezTo>
                    <a:pt x="227" y="0"/>
                    <a:pt x="292" y="65"/>
                    <a:pt x="292" y="146"/>
                  </a:cubicBezTo>
                  <a:cubicBezTo>
                    <a:pt x="292" y="227"/>
                    <a:pt x="227" y="293"/>
                    <a:pt x="146" y="292"/>
                  </a:cubicBezTo>
                  <a:close/>
                  <a:moveTo>
                    <a:pt x="146" y="16"/>
                  </a:moveTo>
                  <a:cubicBezTo>
                    <a:pt x="75" y="16"/>
                    <a:pt x="16" y="75"/>
                    <a:pt x="16" y="146"/>
                  </a:cubicBezTo>
                  <a:cubicBezTo>
                    <a:pt x="16" y="217"/>
                    <a:pt x="75" y="276"/>
                    <a:pt x="146" y="276"/>
                  </a:cubicBezTo>
                  <a:cubicBezTo>
                    <a:pt x="217" y="276"/>
                    <a:pt x="276" y="217"/>
                    <a:pt x="276" y="146"/>
                  </a:cubicBezTo>
                  <a:cubicBezTo>
                    <a:pt x="276" y="75"/>
                    <a:pt x="217" y="16"/>
                    <a:pt x="146" y="16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3" name="Freeform: Shape 182"/>
            <p:cNvSpPr/>
            <p:nvPr/>
          </p:nvSpPr>
          <p:spPr>
            <a:xfrm>
              <a:off x="8251199" y="4966560"/>
              <a:ext cx="14040" cy="14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" h="40">
                  <a:moveTo>
                    <a:pt x="20" y="40"/>
                  </a:moveTo>
                  <a:cubicBezTo>
                    <a:pt x="31" y="40"/>
                    <a:pt x="40" y="31"/>
                    <a:pt x="40" y="20"/>
                  </a:cubicBezTo>
                  <a:cubicBezTo>
                    <a:pt x="40" y="9"/>
                    <a:pt x="31" y="0"/>
                    <a:pt x="20" y="0"/>
                  </a:cubicBezTo>
                  <a:cubicBezTo>
                    <a:pt x="9" y="0"/>
                    <a:pt x="0" y="9"/>
                    <a:pt x="0" y="20"/>
                  </a:cubicBezTo>
                  <a:cubicBezTo>
                    <a:pt x="0" y="32"/>
                    <a:pt x="9" y="40"/>
                    <a:pt x="20" y="40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4" name="Freeform: Shape 183"/>
            <p:cNvSpPr/>
            <p:nvPr/>
          </p:nvSpPr>
          <p:spPr>
            <a:xfrm>
              <a:off x="8286480" y="4966560"/>
              <a:ext cx="14040" cy="14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" h="40">
                  <a:moveTo>
                    <a:pt x="20" y="40"/>
                  </a:moveTo>
                  <a:cubicBezTo>
                    <a:pt x="31" y="40"/>
                    <a:pt x="40" y="31"/>
                    <a:pt x="40" y="20"/>
                  </a:cubicBezTo>
                  <a:cubicBezTo>
                    <a:pt x="40" y="9"/>
                    <a:pt x="31" y="0"/>
                    <a:pt x="20" y="0"/>
                  </a:cubicBezTo>
                  <a:cubicBezTo>
                    <a:pt x="9" y="0"/>
                    <a:pt x="0" y="9"/>
                    <a:pt x="0" y="20"/>
                  </a:cubicBezTo>
                  <a:cubicBezTo>
                    <a:pt x="0" y="32"/>
                    <a:pt x="9" y="40"/>
                    <a:pt x="20" y="40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5" name="Freeform: Shape 184"/>
            <p:cNvSpPr/>
            <p:nvPr/>
          </p:nvSpPr>
          <p:spPr>
            <a:xfrm>
              <a:off x="8246160" y="4992840"/>
              <a:ext cx="60480" cy="27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9" h="77">
                  <a:moveTo>
                    <a:pt x="168" y="15"/>
                  </a:moveTo>
                  <a:cubicBezTo>
                    <a:pt x="171" y="9"/>
                    <a:pt x="168" y="3"/>
                    <a:pt x="162" y="1"/>
                  </a:cubicBezTo>
                  <a:cubicBezTo>
                    <a:pt x="155" y="-2"/>
                    <a:pt x="149" y="1"/>
                    <a:pt x="148" y="7"/>
                  </a:cubicBezTo>
                  <a:cubicBezTo>
                    <a:pt x="138" y="37"/>
                    <a:pt x="112" y="55"/>
                    <a:pt x="84" y="55"/>
                  </a:cubicBezTo>
                  <a:cubicBezTo>
                    <a:pt x="56" y="55"/>
                    <a:pt x="30" y="35"/>
                    <a:pt x="20" y="7"/>
                  </a:cubicBezTo>
                  <a:cubicBezTo>
                    <a:pt x="19" y="3"/>
                    <a:pt x="13" y="0"/>
                    <a:pt x="6" y="1"/>
                  </a:cubicBezTo>
                  <a:cubicBezTo>
                    <a:pt x="2" y="3"/>
                    <a:pt x="-1" y="9"/>
                    <a:pt x="0" y="15"/>
                  </a:cubicBezTo>
                  <a:cubicBezTo>
                    <a:pt x="13" y="52"/>
                    <a:pt x="47" y="77"/>
                    <a:pt x="84" y="77"/>
                  </a:cubicBezTo>
                  <a:cubicBezTo>
                    <a:pt x="121" y="77"/>
                    <a:pt x="155" y="52"/>
                    <a:pt x="168" y="15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6" name="Freeform: Shape 185"/>
            <p:cNvSpPr/>
            <p:nvPr/>
          </p:nvSpPr>
          <p:spPr>
            <a:xfrm>
              <a:off x="8085240" y="4966920"/>
              <a:ext cx="90360" cy="90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2" h="252">
                  <a:moveTo>
                    <a:pt x="126" y="252"/>
                  </a:moveTo>
                  <a:cubicBezTo>
                    <a:pt x="56" y="252"/>
                    <a:pt x="0" y="196"/>
                    <a:pt x="0" y="126"/>
                  </a:cubicBezTo>
                  <a:cubicBezTo>
                    <a:pt x="0" y="56"/>
                    <a:pt x="56" y="0"/>
                    <a:pt x="126" y="0"/>
                  </a:cubicBezTo>
                  <a:cubicBezTo>
                    <a:pt x="196" y="0"/>
                    <a:pt x="252" y="56"/>
                    <a:pt x="252" y="126"/>
                  </a:cubicBezTo>
                  <a:cubicBezTo>
                    <a:pt x="252" y="194"/>
                    <a:pt x="196" y="252"/>
                    <a:pt x="126" y="252"/>
                  </a:cubicBezTo>
                  <a:close/>
                  <a:moveTo>
                    <a:pt x="126" y="14"/>
                  </a:moveTo>
                  <a:cubicBezTo>
                    <a:pt x="64" y="14"/>
                    <a:pt x="14" y="64"/>
                    <a:pt x="14" y="126"/>
                  </a:cubicBezTo>
                  <a:cubicBezTo>
                    <a:pt x="14" y="188"/>
                    <a:pt x="64" y="238"/>
                    <a:pt x="126" y="238"/>
                  </a:cubicBezTo>
                  <a:cubicBezTo>
                    <a:pt x="188" y="238"/>
                    <a:pt x="238" y="188"/>
                    <a:pt x="238" y="126"/>
                  </a:cubicBezTo>
                  <a:cubicBezTo>
                    <a:pt x="238" y="64"/>
                    <a:pt x="188" y="14"/>
                    <a:pt x="126" y="14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7" name="Freeform: Shape 186"/>
            <p:cNvSpPr/>
            <p:nvPr/>
          </p:nvSpPr>
          <p:spPr>
            <a:xfrm>
              <a:off x="8109360" y="4996440"/>
              <a:ext cx="11880" cy="12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35">
                  <a:moveTo>
                    <a:pt x="17" y="35"/>
                  </a:moveTo>
                  <a:cubicBezTo>
                    <a:pt x="27" y="35"/>
                    <a:pt x="34" y="27"/>
                    <a:pt x="34" y="18"/>
                  </a:cubicBezTo>
                  <a:cubicBezTo>
                    <a:pt x="34" y="8"/>
                    <a:pt x="26" y="0"/>
                    <a:pt x="17" y="0"/>
                  </a:cubicBezTo>
                  <a:cubicBezTo>
                    <a:pt x="7" y="0"/>
                    <a:pt x="0" y="8"/>
                    <a:pt x="0" y="18"/>
                  </a:cubicBezTo>
                  <a:cubicBezTo>
                    <a:pt x="0" y="27"/>
                    <a:pt x="8" y="35"/>
                    <a:pt x="17" y="35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8" name="Freeform: Shape 187"/>
            <p:cNvSpPr/>
            <p:nvPr/>
          </p:nvSpPr>
          <p:spPr>
            <a:xfrm>
              <a:off x="8139600" y="4996440"/>
              <a:ext cx="11880" cy="12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35">
                  <a:moveTo>
                    <a:pt x="17" y="35"/>
                  </a:moveTo>
                  <a:cubicBezTo>
                    <a:pt x="26" y="35"/>
                    <a:pt x="34" y="27"/>
                    <a:pt x="34" y="18"/>
                  </a:cubicBezTo>
                  <a:cubicBezTo>
                    <a:pt x="34" y="8"/>
                    <a:pt x="26" y="0"/>
                    <a:pt x="17" y="0"/>
                  </a:cubicBezTo>
                  <a:cubicBezTo>
                    <a:pt x="8" y="0"/>
                    <a:pt x="0" y="8"/>
                    <a:pt x="0" y="18"/>
                  </a:cubicBezTo>
                  <a:cubicBezTo>
                    <a:pt x="0" y="27"/>
                    <a:pt x="8" y="35"/>
                    <a:pt x="17" y="35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9" name="Freeform: Shape 188"/>
            <p:cNvSpPr/>
            <p:nvPr/>
          </p:nvSpPr>
          <p:spPr>
            <a:xfrm>
              <a:off x="8104320" y="5018760"/>
              <a:ext cx="5256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7" h="66">
                  <a:moveTo>
                    <a:pt x="146" y="13"/>
                  </a:moveTo>
                  <a:cubicBezTo>
                    <a:pt x="148" y="7"/>
                    <a:pt x="144" y="2"/>
                    <a:pt x="140" y="0"/>
                  </a:cubicBezTo>
                  <a:cubicBezTo>
                    <a:pt x="134" y="-1"/>
                    <a:pt x="129" y="2"/>
                    <a:pt x="127" y="7"/>
                  </a:cubicBezTo>
                  <a:cubicBezTo>
                    <a:pt x="120" y="30"/>
                    <a:pt x="98" y="47"/>
                    <a:pt x="73" y="47"/>
                  </a:cubicBezTo>
                  <a:cubicBezTo>
                    <a:pt x="50" y="47"/>
                    <a:pt x="27" y="32"/>
                    <a:pt x="19" y="7"/>
                  </a:cubicBezTo>
                  <a:cubicBezTo>
                    <a:pt x="16" y="2"/>
                    <a:pt x="11" y="-1"/>
                    <a:pt x="6" y="0"/>
                  </a:cubicBezTo>
                  <a:cubicBezTo>
                    <a:pt x="2" y="4"/>
                    <a:pt x="-1" y="8"/>
                    <a:pt x="0" y="13"/>
                  </a:cubicBezTo>
                  <a:cubicBezTo>
                    <a:pt x="13" y="44"/>
                    <a:pt x="41" y="66"/>
                    <a:pt x="73" y="66"/>
                  </a:cubicBezTo>
                  <a:cubicBezTo>
                    <a:pt x="106" y="66"/>
                    <a:pt x="134" y="44"/>
                    <a:pt x="146" y="13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0" name="Freeform: Shape 189"/>
            <p:cNvSpPr/>
            <p:nvPr/>
          </p:nvSpPr>
          <p:spPr>
            <a:xfrm>
              <a:off x="7467119" y="5518080"/>
              <a:ext cx="74520" cy="74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08" h="208">
                  <a:moveTo>
                    <a:pt x="104" y="208"/>
                  </a:moveTo>
                  <a:cubicBezTo>
                    <a:pt x="47" y="208"/>
                    <a:pt x="0" y="161"/>
                    <a:pt x="0" y="104"/>
                  </a:cubicBezTo>
                  <a:cubicBezTo>
                    <a:pt x="0" y="46"/>
                    <a:pt x="46" y="0"/>
                    <a:pt x="104" y="0"/>
                  </a:cubicBezTo>
                  <a:cubicBezTo>
                    <a:pt x="161" y="0"/>
                    <a:pt x="208" y="46"/>
                    <a:pt x="208" y="104"/>
                  </a:cubicBezTo>
                  <a:cubicBezTo>
                    <a:pt x="208" y="161"/>
                    <a:pt x="162" y="210"/>
                    <a:pt x="104" y="208"/>
                  </a:cubicBezTo>
                  <a:close/>
                  <a:moveTo>
                    <a:pt x="103" y="11"/>
                  </a:moveTo>
                  <a:cubicBezTo>
                    <a:pt x="51" y="11"/>
                    <a:pt x="10" y="53"/>
                    <a:pt x="10" y="104"/>
                  </a:cubicBezTo>
                  <a:cubicBezTo>
                    <a:pt x="10" y="155"/>
                    <a:pt x="51" y="197"/>
                    <a:pt x="103" y="197"/>
                  </a:cubicBezTo>
                  <a:cubicBezTo>
                    <a:pt x="154" y="197"/>
                    <a:pt x="196" y="155"/>
                    <a:pt x="196" y="104"/>
                  </a:cubicBezTo>
                  <a:cubicBezTo>
                    <a:pt x="196" y="53"/>
                    <a:pt x="154" y="11"/>
                    <a:pt x="103" y="11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1" name="Freeform: Shape 190"/>
            <p:cNvSpPr/>
            <p:nvPr/>
          </p:nvSpPr>
          <p:spPr>
            <a:xfrm>
              <a:off x="7486920" y="5542560"/>
              <a:ext cx="9360" cy="9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" h="28">
                  <a:moveTo>
                    <a:pt x="14" y="28"/>
                  </a:moveTo>
                  <a:cubicBezTo>
                    <a:pt x="21" y="28"/>
                    <a:pt x="27" y="21"/>
                    <a:pt x="27" y="14"/>
                  </a:cubicBezTo>
                  <a:cubicBezTo>
                    <a:pt x="27" y="6"/>
                    <a:pt x="21" y="0"/>
                    <a:pt x="14" y="0"/>
                  </a:cubicBezTo>
                  <a:cubicBezTo>
                    <a:pt x="6" y="0"/>
                    <a:pt x="0" y="6"/>
                    <a:pt x="0" y="14"/>
                  </a:cubicBezTo>
                  <a:cubicBezTo>
                    <a:pt x="0" y="21"/>
                    <a:pt x="6" y="28"/>
                    <a:pt x="14" y="28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2" name="Freeform: Shape 191"/>
            <p:cNvSpPr/>
            <p:nvPr/>
          </p:nvSpPr>
          <p:spPr>
            <a:xfrm>
              <a:off x="7511760" y="5542560"/>
              <a:ext cx="9720" cy="9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28">
                  <a:moveTo>
                    <a:pt x="14" y="28"/>
                  </a:moveTo>
                  <a:cubicBezTo>
                    <a:pt x="22" y="28"/>
                    <a:pt x="28" y="21"/>
                    <a:pt x="28" y="14"/>
                  </a:cubicBezTo>
                  <a:cubicBezTo>
                    <a:pt x="28" y="6"/>
                    <a:pt x="21" y="0"/>
                    <a:pt x="14" y="0"/>
                  </a:cubicBezTo>
                  <a:cubicBezTo>
                    <a:pt x="6" y="0"/>
                    <a:pt x="0" y="6"/>
                    <a:pt x="0" y="14"/>
                  </a:cubicBezTo>
                  <a:cubicBezTo>
                    <a:pt x="0" y="21"/>
                    <a:pt x="7" y="28"/>
                    <a:pt x="14" y="28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3" name="Freeform: Shape 192"/>
            <p:cNvSpPr/>
            <p:nvPr/>
          </p:nvSpPr>
          <p:spPr>
            <a:xfrm>
              <a:off x="7482240" y="5562000"/>
              <a:ext cx="42480" cy="18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9" h="53">
                  <a:moveTo>
                    <a:pt x="118" y="10"/>
                  </a:moveTo>
                  <a:cubicBezTo>
                    <a:pt x="120" y="7"/>
                    <a:pt x="118" y="2"/>
                    <a:pt x="113" y="1"/>
                  </a:cubicBezTo>
                  <a:cubicBezTo>
                    <a:pt x="110" y="-1"/>
                    <a:pt x="106" y="1"/>
                    <a:pt x="104" y="5"/>
                  </a:cubicBezTo>
                  <a:cubicBezTo>
                    <a:pt x="98" y="26"/>
                    <a:pt x="79" y="40"/>
                    <a:pt x="59" y="40"/>
                  </a:cubicBezTo>
                  <a:cubicBezTo>
                    <a:pt x="39" y="40"/>
                    <a:pt x="22" y="26"/>
                    <a:pt x="14" y="5"/>
                  </a:cubicBezTo>
                  <a:cubicBezTo>
                    <a:pt x="13" y="1"/>
                    <a:pt x="10" y="-1"/>
                    <a:pt x="5" y="1"/>
                  </a:cubicBezTo>
                  <a:cubicBezTo>
                    <a:pt x="1" y="2"/>
                    <a:pt x="-1" y="5"/>
                    <a:pt x="0" y="10"/>
                  </a:cubicBezTo>
                  <a:cubicBezTo>
                    <a:pt x="9" y="36"/>
                    <a:pt x="34" y="53"/>
                    <a:pt x="61" y="53"/>
                  </a:cubicBezTo>
                  <a:cubicBezTo>
                    <a:pt x="89" y="53"/>
                    <a:pt x="112" y="35"/>
                    <a:pt x="118" y="10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4" name="Freeform: Shape 193"/>
            <p:cNvSpPr/>
            <p:nvPr/>
          </p:nvSpPr>
          <p:spPr>
            <a:xfrm>
              <a:off x="7490160" y="5277960"/>
              <a:ext cx="74520" cy="74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08" h="208">
                  <a:moveTo>
                    <a:pt x="104" y="208"/>
                  </a:moveTo>
                  <a:cubicBezTo>
                    <a:pt x="46" y="208"/>
                    <a:pt x="0" y="161"/>
                    <a:pt x="0" y="104"/>
                  </a:cubicBezTo>
                  <a:cubicBezTo>
                    <a:pt x="0" y="46"/>
                    <a:pt x="46" y="0"/>
                    <a:pt x="104" y="0"/>
                  </a:cubicBezTo>
                  <a:cubicBezTo>
                    <a:pt x="161" y="0"/>
                    <a:pt x="208" y="46"/>
                    <a:pt x="208" y="104"/>
                  </a:cubicBezTo>
                  <a:cubicBezTo>
                    <a:pt x="208" y="161"/>
                    <a:pt x="161" y="208"/>
                    <a:pt x="104" y="208"/>
                  </a:cubicBezTo>
                  <a:close/>
                  <a:moveTo>
                    <a:pt x="102" y="11"/>
                  </a:moveTo>
                  <a:cubicBezTo>
                    <a:pt x="51" y="11"/>
                    <a:pt x="9" y="53"/>
                    <a:pt x="9" y="104"/>
                  </a:cubicBezTo>
                  <a:cubicBezTo>
                    <a:pt x="9" y="155"/>
                    <a:pt x="51" y="197"/>
                    <a:pt x="102" y="197"/>
                  </a:cubicBezTo>
                  <a:cubicBezTo>
                    <a:pt x="153" y="197"/>
                    <a:pt x="195" y="155"/>
                    <a:pt x="195" y="104"/>
                  </a:cubicBezTo>
                  <a:cubicBezTo>
                    <a:pt x="195" y="53"/>
                    <a:pt x="153" y="11"/>
                    <a:pt x="102" y="11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5" name="Freeform: Shape 194"/>
            <p:cNvSpPr/>
            <p:nvPr/>
          </p:nvSpPr>
          <p:spPr>
            <a:xfrm>
              <a:off x="7509240" y="5302440"/>
              <a:ext cx="9720" cy="9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28">
                  <a:moveTo>
                    <a:pt x="14" y="28"/>
                  </a:moveTo>
                  <a:cubicBezTo>
                    <a:pt x="21" y="28"/>
                    <a:pt x="28" y="21"/>
                    <a:pt x="28" y="14"/>
                  </a:cubicBezTo>
                  <a:cubicBezTo>
                    <a:pt x="28" y="6"/>
                    <a:pt x="21" y="0"/>
                    <a:pt x="14" y="0"/>
                  </a:cubicBezTo>
                  <a:cubicBezTo>
                    <a:pt x="6" y="0"/>
                    <a:pt x="0" y="6"/>
                    <a:pt x="0" y="14"/>
                  </a:cubicBezTo>
                  <a:cubicBezTo>
                    <a:pt x="0" y="21"/>
                    <a:pt x="6" y="28"/>
                    <a:pt x="14" y="28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6" name="Freeform: Shape 195"/>
            <p:cNvSpPr/>
            <p:nvPr/>
          </p:nvSpPr>
          <p:spPr>
            <a:xfrm>
              <a:off x="7534079" y="5302440"/>
              <a:ext cx="9720" cy="9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28">
                  <a:moveTo>
                    <a:pt x="14" y="28"/>
                  </a:moveTo>
                  <a:cubicBezTo>
                    <a:pt x="22" y="28"/>
                    <a:pt x="28" y="21"/>
                    <a:pt x="28" y="14"/>
                  </a:cubicBezTo>
                  <a:cubicBezTo>
                    <a:pt x="28" y="6"/>
                    <a:pt x="21" y="0"/>
                    <a:pt x="14" y="0"/>
                  </a:cubicBezTo>
                  <a:cubicBezTo>
                    <a:pt x="6" y="0"/>
                    <a:pt x="0" y="6"/>
                    <a:pt x="0" y="14"/>
                  </a:cubicBezTo>
                  <a:cubicBezTo>
                    <a:pt x="0" y="21"/>
                    <a:pt x="8" y="28"/>
                    <a:pt x="14" y="28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7" name="Freeform: Shape 196"/>
            <p:cNvSpPr/>
            <p:nvPr/>
          </p:nvSpPr>
          <p:spPr>
            <a:xfrm>
              <a:off x="7504920" y="5321880"/>
              <a:ext cx="42480" cy="18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9" h="53">
                  <a:moveTo>
                    <a:pt x="119" y="10"/>
                  </a:moveTo>
                  <a:cubicBezTo>
                    <a:pt x="120" y="7"/>
                    <a:pt x="119" y="2"/>
                    <a:pt x="114" y="1"/>
                  </a:cubicBezTo>
                  <a:cubicBezTo>
                    <a:pt x="111" y="-1"/>
                    <a:pt x="106" y="1"/>
                    <a:pt x="105" y="5"/>
                  </a:cubicBezTo>
                  <a:cubicBezTo>
                    <a:pt x="98" y="26"/>
                    <a:pt x="80" y="40"/>
                    <a:pt x="60" y="40"/>
                  </a:cubicBezTo>
                  <a:cubicBezTo>
                    <a:pt x="40" y="40"/>
                    <a:pt x="22" y="26"/>
                    <a:pt x="15" y="5"/>
                  </a:cubicBezTo>
                  <a:cubicBezTo>
                    <a:pt x="13" y="1"/>
                    <a:pt x="9" y="-1"/>
                    <a:pt x="5" y="1"/>
                  </a:cubicBezTo>
                  <a:cubicBezTo>
                    <a:pt x="0" y="2"/>
                    <a:pt x="-1" y="5"/>
                    <a:pt x="1" y="10"/>
                  </a:cubicBezTo>
                  <a:cubicBezTo>
                    <a:pt x="10" y="36"/>
                    <a:pt x="34" y="53"/>
                    <a:pt x="61" y="53"/>
                  </a:cubicBezTo>
                  <a:cubicBezTo>
                    <a:pt x="87" y="53"/>
                    <a:pt x="112" y="35"/>
                    <a:pt x="119" y="10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8" name="Freeform: Shape 197"/>
            <p:cNvSpPr/>
            <p:nvPr/>
          </p:nvSpPr>
          <p:spPr>
            <a:xfrm>
              <a:off x="7317000" y="5643720"/>
              <a:ext cx="104760" cy="104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2" h="292">
                  <a:moveTo>
                    <a:pt x="146" y="292"/>
                  </a:moveTo>
                  <a:cubicBezTo>
                    <a:pt x="65" y="292"/>
                    <a:pt x="0" y="227"/>
                    <a:pt x="0" y="146"/>
                  </a:cubicBezTo>
                  <a:cubicBezTo>
                    <a:pt x="0" y="65"/>
                    <a:pt x="65" y="0"/>
                    <a:pt x="146" y="0"/>
                  </a:cubicBezTo>
                  <a:cubicBezTo>
                    <a:pt x="226" y="0"/>
                    <a:pt x="292" y="65"/>
                    <a:pt x="292" y="146"/>
                  </a:cubicBezTo>
                  <a:cubicBezTo>
                    <a:pt x="292" y="227"/>
                    <a:pt x="226" y="293"/>
                    <a:pt x="146" y="292"/>
                  </a:cubicBezTo>
                  <a:close/>
                  <a:moveTo>
                    <a:pt x="146" y="16"/>
                  </a:moveTo>
                  <a:cubicBezTo>
                    <a:pt x="74" y="16"/>
                    <a:pt x="16" y="75"/>
                    <a:pt x="16" y="146"/>
                  </a:cubicBezTo>
                  <a:cubicBezTo>
                    <a:pt x="16" y="217"/>
                    <a:pt x="74" y="276"/>
                    <a:pt x="146" y="276"/>
                  </a:cubicBezTo>
                  <a:cubicBezTo>
                    <a:pt x="217" y="276"/>
                    <a:pt x="276" y="217"/>
                    <a:pt x="276" y="146"/>
                  </a:cubicBezTo>
                  <a:cubicBezTo>
                    <a:pt x="276" y="75"/>
                    <a:pt x="217" y="16"/>
                    <a:pt x="146" y="16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9" name="Freeform: Shape 198"/>
            <p:cNvSpPr/>
            <p:nvPr/>
          </p:nvSpPr>
          <p:spPr>
            <a:xfrm>
              <a:off x="7344360" y="5678280"/>
              <a:ext cx="14040" cy="14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" h="41">
                  <a:moveTo>
                    <a:pt x="20" y="41"/>
                  </a:moveTo>
                  <a:cubicBezTo>
                    <a:pt x="31" y="41"/>
                    <a:pt x="40" y="31"/>
                    <a:pt x="40" y="21"/>
                  </a:cubicBezTo>
                  <a:cubicBezTo>
                    <a:pt x="40" y="10"/>
                    <a:pt x="31" y="0"/>
                    <a:pt x="20" y="0"/>
                  </a:cubicBezTo>
                  <a:cubicBezTo>
                    <a:pt x="9" y="0"/>
                    <a:pt x="0" y="10"/>
                    <a:pt x="0" y="21"/>
                  </a:cubicBezTo>
                  <a:cubicBezTo>
                    <a:pt x="0" y="31"/>
                    <a:pt x="9" y="41"/>
                    <a:pt x="20" y="41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0" name="Freeform: Shape 199"/>
            <p:cNvSpPr/>
            <p:nvPr/>
          </p:nvSpPr>
          <p:spPr>
            <a:xfrm>
              <a:off x="7380000" y="5678280"/>
              <a:ext cx="14400" cy="14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" h="41">
                  <a:moveTo>
                    <a:pt x="20" y="41"/>
                  </a:moveTo>
                  <a:cubicBezTo>
                    <a:pt x="31" y="41"/>
                    <a:pt x="41" y="31"/>
                    <a:pt x="41" y="21"/>
                  </a:cubicBezTo>
                  <a:cubicBezTo>
                    <a:pt x="41" y="10"/>
                    <a:pt x="30" y="0"/>
                    <a:pt x="20" y="0"/>
                  </a:cubicBezTo>
                  <a:cubicBezTo>
                    <a:pt x="9" y="0"/>
                    <a:pt x="0" y="10"/>
                    <a:pt x="0" y="21"/>
                  </a:cubicBezTo>
                  <a:cubicBezTo>
                    <a:pt x="0" y="31"/>
                    <a:pt x="8" y="41"/>
                    <a:pt x="20" y="41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1" name="Freeform: Shape 200"/>
            <p:cNvSpPr/>
            <p:nvPr/>
          </p:nvSpPr>
          <p:spPr>
            <a:xfrm>
              <a:off x="7339320" y="5704200"/>
              <a:ext cx="60480" cy="27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9" h="77">
                  <a:moveTo>
                    <a:pt x="168" y="15"/>
                  </a:moveTo>
                  <a:cubicBezTo>
                    <a:pt x="171" y="9"/>
                    <a:pt x="168" y="3"/>
                    <a:pt x="161" y="1"/>
                  </a:cubicBezTo>
                  <a:cubicBezTo>
                    <a:pt x="155" y="-2"/>
                    <a:pt x="149" y="1"/>
                    <a:pt x="147" y="8"/>
                  </a:cubicBezTo>
                  <a:cubicBezTo>
                    <a:pt x="138" y="37"/>
                    <a:pt x="112" y="56"/>
                    <a:pt x="84" y="56"/>
                  </a:cubicBezTo>
                  <a:cubicBezTo>
                    <a:pt x="56" y="56"/>
                    <a:pt x="30" y="35"/>
                    <a:pt x="20" y="8"/>
                  </a:cubicBezTo>
                  <a:cubicBezTo>
                    <a:pt x="19" y="3"/>
                    <a:pt x="12" y="0"/>
                    <a:pt x="6" y="1"/>
                  </a:cubicBezTo>
                  <a:cubicBezTo>
                    <a:pt x="2" y="3"/>
                    <a:pt x="-1" y="9"/>
                    <a:pt x="0" y="15"/>
                  </a:cubicBezTo>
                  <a:cubicBezTo>
                    <a:pt x="12" y="52"/>
                    <a:pt x="47" y="77"/>
                    <a:pt x="84" y="77"/>
                  </a:cubicBezTo>
                  <a:cubicBezTo>
                    <a:pt x="121" y="77"/>
                    <a:pt x="155" y="52"/>
                    <a:pt x="168" y="15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2" name="Freeform: Shape 201"/>
            <p:cNvSpPr/>
            <p:nvPr/>
          </p:nvSpPr>
          <p:spPr>
            <a:xfrm>
              <a:off x="7390800" y="5384160"/>
              <a:ext cx="104400" cy="104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1" h="292">
                  <a:moveTo>
                    <a:pt x="146" y="292"/>
                  </a:moveTo>
                  <a:cubicBezTo>
                    <a:pt x="65" y="292"/>
                    <a:pt x="0" y="226"/>
                    <a:pt x="0" y="146"/>
                  </a:cubicBezTo>
                  <a:cubicBezTo>
                    <a:pt x="0" y="65"/>
                    <a:pt x="65" y="0"/>
                    <a:pt x="146" y="0"/>
                  </a:cubicBezTo>
                  <a:cubicBezTo>
                    <a:pt x="226" y="0"/>
                    <a:pt x="291" y="65"/>
                    <a:pt x="291" y="146"/>
                  </a:cubicBezTo>
                  <a:cubicBezTo>
                    <a:pt x="291" y="226"/>
                    <a:pt x="226" y="292"/>
                    <a:pt x="146" y="292"/>
                  </a:cubicBezTo>
                  <a:close/>
                  <a:moveTo>
                    <a:pt x="146" y="15"/>
                  </a:moveTo>
                  <a:cubicBezTo>
                    <a:pt x="74" y="15"/>
                    <a:pt x="15" y="74"/>
                    <a:pt x="15" y="146"/>
                  </a:cubicBezTo>
                  <a:cubicBezTo>
                    <a:pt x="15" y="217"/>
                    <a:pt x="74" y="276"/>
                    <a:pt x="146" y="276"/>
                  </a:cubicBezTo>
                  <a:cubicBezTo>
                    <a:pt x="217" y="276"/>
                    <a:pt x="276" y="217"/>
                    <a:pt x="276" y="146"/>
                  </a:cubicBezTo>
                  <a:cubicBezTo>
                    <a:pt x="276" y="74"/>
                    <a:pt x="217" y="15"/>
                    <a:pt x="146" y="15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3" name="Freeform: Shape 202"/>
            <p:cNvSpPr/>
            <p:nvPr/>
          </p:nvSpPr>
          <p:spPr>
            <a:xfrm>
              <a:off x="7418160" y="5418360"/>
              <a:ext cx="14040" cy="14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" h="40">
                  <a:moveTo>
                    <a:pt x="20" y="40"/>
                  </a:moveTo>
                  <a:cubicBezTo>
                    <a:pt x="31" y="40"/>
                    <a:pt x="40" y="31"/>
                    <a:pt x="40" y="20"/>
                  </a:cubicBezTo>
                  <a:cubicBezTo>
                    <a:pt x="40" y="9"/>
                    <a:pt x="31" y="0"/>
                    <a:pt x="20" y="0"/>
                  </a:cubicBezTo>
                  <a:cubicBezTo>
                    <a:pt x="9" y="0"/>
                    <a:pt x="0" y="9"/>
                    <a:pt x="0" y="20"/>
                  </a:cubicBezTo>
                  <a:cubicBezTo>
                    <a:pt x="0" y="31"/>
                    <a:pt x="9" y="40"/>
                    <a:pt x="20" y="40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4" name="Freeform: Shape 203"/>
            <p:cNvSpPr/>
            <p:nvPr/>
          </p:nvSpPr>
          <p:spPr>
            <a:xfrm>
              <a:off x="7453440" y="5418360"/>
              <a:ext cx="14040" cy="14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" h="40">
                  <a:moveTo>
                    <a:pt x="20" y="40"/>
                  </a:moveTo>
                  <a:cubicBezTo>
                    <a:pt x="31" y="40"/>
                    <a:pt x="40" y="31"/>
                    <a:pt x="40" y="20"/>
                  </a:cubicBezTo>
                  <a:cubicBezTo>
                    <a:pt x="40" y="9"/>
                    <a:pt x="31" y="0"/>
                    <a:pt x="20" y="0"/>
                  </a:cubicBezTo>
                  <a:cubicBezTo>
                    <a:pt x="9" y="0"/>
                    <a:pt x="0" y="9"/>
                    <a:pt x="0" y="20"/>
                  </a:cubicBezTo>
                  <a:cubicBezTo>
                    <a:pt x="0" y="31"/>
                    <a:pt x="9" y="40"/>
                    <a:pt x="20" y="40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5" name="Freeform: Shape 204"/>
            <p:cNvSpPr/>
            <p:nvPr/>
          </p:nvSpPr>
          <p:spPr>
            <a:xfrm>
              <a:off x="7413120" y="5444640"/>
              <a:ext cx="60480" cy="27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9" h="77">
                  <a:moveTo>
                    <a:pt x="168" y="15"/>
                  </a:moveTo>
                  <a:cubicBezTo>
                    <a:pt x="171" y="9"/>
                    <a:pt x="168" y="3"/>
                    <a:pt x="162" y="1"/>
                  </a:cubicBezTo>
                  <a:cubicBezTo>
                    <a:pt x="156" y="-2"/>
                    <a:pt x="150" y="1"/>
                    <a:pt x="148" y="7"/>
                  </a:cubicBezTo>
                  <a:cubicBezTo>
                    <a:pt x="139" y="37"/>
                    <a:pt x="113" y="55"/>
                    <a:pt x="85" y="55"/>
                  </a:cubicBezTo>
                  <a:cubicBezTo>
                    <a:pt x="57" y="55"/>
                    <a:pt x="30" y="35"/>
                    <a:pt x="21" y="7"/>
                  </a:cubicBezTo>
                  <a:cubicBezTo>
                    <a:pt x="19" y="3"/>
                    <a:pt x="13" y="-1"/>
                    <a:pt x="7" y="1"/>
                  </a:cubicBezTo>
                  <a:cubicBezTo>
                    <a:pt x="2" y="3"/>
                    <a:pt x="-1" y="9"/>
                    <a:pt x="1" y="15"/>
                  </a:cubicBezTo>
                  <a:cubicBezTo>
                    <a:pt x="13" y="52"/>
                    <a:pt x="47" y="77"/>
                    <a:pt x="85" y="77"/>
                  </a:cubicBezTo>
                  <a:cubicBezTo>
                    <a:pt x="122" y="77"/>
                    <a:pt x="156" y="52"/>
                    <a:pt x="168" y="15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6" name="Freeform: Shape 205"/>
            <p:cNvSpPr/>
            <p:nvPr/>
          </p:nvSpPr>
          <p:spPr>
            <a:xfrm>
              <a:off x="7127279" y="5583600"/>
              <a:ext cx="90000" cy="90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1" h="251">
                  <a:moveTo>
                    <a:pt x="125" y="251"/>
                  </a:moveTo>
                  <a:cubicBezTo>
                    <a:pt x="55" y="251"/>
                    <a:pt x="0" y="194"/>
                    <a:pt x="0" y="125"/>
                  </a:cubicBezTo>
                  <a:cubicBezTo>
                    <a:pt x="0" y="55"/>
                    <a:pt x="55" y="0"/>
                    <a:pt x="125" y="0"/>
                  </a:cubicBezTo>
                  <a:cubicBezTo>
                    <a:pt x="195" y="0"/>
                    <a:pt x="251" y="56"/>
                    <a:pt x="251" y="125"/>
                  </a:cubicBezTo>
                  <a:cubicBezTo>
                    <a:pt x="251" y="194"/>
                    <a:pt x="195" y="251"/>
                    <a:pt x="125" y="251"/>
                  </a:cubicBezTo>
                  <a:close/>
                  <a:moveTo>
                    <a:pt x="125" y="14"/>
                  </a:moveTo>
                  <a:cubicBezTo>
                    <a:pt x="63" y="14"/>
                    <a:pt x="14" y="63"/>
                    <a:pt x="14" y="125"/>
                  </a:cubicBezTo>
                  <a:cubicBezTo>
                    <a:pt x="14" y="187"/>
                    <a:pt x="63" y="237"/>
                    <a:pt x="125" y="237"/>
                  </a:cubicBezTo>
                  <a:cubicBezTo>
                    <a:pt x="187" y="237"/>
                    <a:pt x="237" y="187"/>
                    <a:pt x="237" y="125"/>
                  </a:cubicBezTo>
                  <a:cubicBezTo>
                    <a:pt x="237" y="63"/>
                    <a:pt x="187" y="14"/>
                    <a:pt x="125" y="14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7" name="Freeform: Shape 206"/>
            <p:cNvSpPr/>
            <p:nvPr/>
          </p:nvSpPr>
          <p:spPr>
            <a:xfrm>
              <a:off x="7151040" y="5613120"/>
              <a:ext cx="11880" cy="11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34">
                  <a:moveTo>
                    <a:pt x="17" y="34"/>
                  </a:moveTo>
                  <a:cubicBezTo>
                    <a:pt x="27" y="34"/>
                    <a:pt x="34" y="26"/>
                    <a:pt x="34" y="17"/>
                  </a:cubicBezTo>
                  <a:cubicBezTo>
                    <a:pt x="34" y="8"/>
                    <a:pt x="26" y="0"/>
                    <a:pt x="17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26"/>
                    <a:pt x="8" y="34"/>
                    <a:pt x="17" y="34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8" name="Freeform: Shape 207"/>
            <p:cNvSpPr/>
            <p:nvPr/>
          </p:nvSpPr>
          <p:spPr>
            <a:xfrm>
              <a:off x="7181279" y="5613120"/>
              <a:ext cx="11880" cy="11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34">
                  <a:moveTo>
                    <a:pt x="17" y="34"/>
                  </a:moveTo>
                  <a:cubicBezTo>
                    <a:pt x="26" y="34"/>
                    <a:pt x="34" y="26"/>
                    <a:pt x="34" y="17"/>
                  </a:cubicBezTo>
                  <a:cubicBezTo>
                    <a:pt x="34" y="8"/>
                    <a:pt x="26" y="0"/>
                    <a:pt x="17" y="0"/>
                  </a:cubicBezTo>
                  <a:cubicBezTo>
                    <a:pt x="8" y="0"/>
                    <a:pt x="0" y="8"/>
                    <a:pt x="0" y="17"/>
                  </a:cubicBezTo>
                  <a:cubicBezTo>
                    <a:pt x="0" y="26"/>
                    <a:pt x="8" y="34"/>
                    <a:pt x="17" y="34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9" name="Freeform: Shape 208"/>
            <p:cNvSpPr/>
            <p:nvPr/>
          </p:nvSpPr>
          <p:spPr>
            <a:xfrm>
              <a:off x="7146000" y="5635440"/>
              <a:ext cx="5256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7" h="66">
                  <a:moveTo>
                    <a:pt x="146" y="13"/>
                  </a:moveTo>
                  <a:cubicBezTo>
                    <a:pt x="148" y="7"/>
                    <a:pt x="145" y="3"/>
                    <a:pt x="140" y="1"/>
                  </a:cubicBezTo>
                  <a:cubicBezTo>
                    <a:pt x="134" y="-1"/>
                    <a:pt x="129" y="3"/>
                    <a:pt x="128" y="7"/>
                  </a:cubicBezTo>
                  <a:cubicBezTo>
                    <a:pt x="120" y="30"/>
                    <a:pt x="98" y="47"/>
                    <a:pt x="73" y="47"/>
                  </a:cubicBezTo>
                  <a:cubicBezTo>
                    <a:pt x="50" y="47"/>
                    <a:pt x="27" y="32"/>
                    <a:pt x="19" y="7"/>
                  </a:cubicBezTo>
                  <a:cubicBezTo>
                    <a:pt x="16" y="3"/>
                    <a:pt x="11" y="-1"/>
                    <a:pt x="7" y="1"/>
                  </a:cubicBezTo>
                  <a:cubicBezTo>
                    <a:pt x="2" y="4"/>
                    <a:pt x="-1" y="9"/>
                    <a:pt x="0" y="13"/>
                  </a:cubicBezTo>
                  <a:cubicBezTo>
                    <a:pt x="13" y="44"/>
                    <a:pt x="41" y="66"/>
                    <a:pt x="73" y="66"/>
                  </a:cubicBezTo>
                  <a:cubicBezTo>
                    <a:pt x="106" y="66"/>
                    <a:pt x="134" y="46"/>
                    <a:pt x="146" y="13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0" name="Freeform: Shape 209"/>
            <p:cNvSpPr/>
            <p:nvPr/>
          </p:nvSpPr>
          <p:spPr>
            <a:xfrm>
              <a:off x="7135560" y="5014440"/>
              <a:ext cx="90000" cy="90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1" h="251">
                  <a:moveTo>
                    <a:pt x="126" y="251"/>
                  </a:moveTo>
                  <a:cubicBezTo>
                    <a:pt x="56" y="251"/>
                    <a:pt x="0" y="196"/>
                    <a:pt x="0" y="126"/>
                  </a:cubicBezTo>
                  <a:cubicBezTo>
                    <a:pt x="0" y="56"/>
                    <a:pt x="56" y="0"/>
                    <a:pt x="126" y="0"/>
                  </a:cubicBezTo>
                  <a:cubicBezTo>
                    <a:pt x="195" y="0"/>
                    <a:pt x="251" y="56"/>
                    <a:pt x="251" y="126"/>
                  </a:cubicBezTo>
                  <a:cubicBezTo>
                    <a:pt x="251" y="194"/>
                    <a:pt x="194" y="250"/>
                    <a:pt x="126" y="251"/>
                  </a:cubicBezTo>
                  <a:close/>
                  <a:moveTo>
                    <a:pt x="126" y="14"/>
                  </a:moveTo>
                  <a:cubicBezTo>
                    <a:pt x="63" y="14"/>
                    <a:pt x="14" y="64"/>
                    <a:pt x="14" y="126"/>
                  </a:cubicBezTo>
                  <a:cubicBezTo>
                    <a:pt x="14" y="188"/>
                    <a:pt x="63" y="237"/>
                    <a:pt x="126" y="237"/>
                  </a:cubicBezTo>
                  <a:cubicBezTo>
                    <a:pt x="188" y="237"/>
                    <a:pt x="237" y="188"/>
                    <a:pt x="237" y="126"/>
                  </a:cubicBezTo>
                  <a:cubicBezTo>
                    <a:pt x="237" y="64"/>
                    <a:pt x="188" y="12"/>
                    <a:pt x="126" y="14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1" name="Freeform: Shape 210"/>
            <p:cNvSpPr/>
            <p:nvPr/>
          </p:nvSpPr>
          <p:spPr>
            <a:xfrm>
              <a:off x="7159679" y="5043960"/>
              <a:ext cx="11880" cy="11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34">
                  <a:moveTo>
                    <a:pt x="17" y="34"/>
                  </a:moveTo>
                  <a:cubicBezTo>
                    <a:pt x="26" y="34"/>
                    <a:pt x="34" y="26"/>
                    <a:pt x="34" y="17"/>
                  </a:cubicBezTo>
                  <a:cubicBezTo>
                    <a:pt x="34" y="7"/>
                    <a:pt x="26" y="0"/>
                    <a:pt x="17" y="0"/>
                  </a:cubicBezTo>
                  <a:cubicBezTo>
                    <a:pt x="7" y="0"/>
                    <a:pt x="0" y="7"/>
                    <a:pt x="0" y="17"/>
                  </a:cubicBezTo>
                  <a:cubicBezTo>
                    <a:pt x="0" y="26"/>
                    <a:pt x="7" y="34"/>
                    <a:pt x="17" y="34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2" name="Freeform: Shape 211"/>
            <p:cNvSpPr/>
            <p:nvPr/>
          </p:nvSpPr>
          <p:spPr>
            <a:xfrm>
              <a:off x="7189560" y="5043960"/>
              <a:ext cx="11880" cy="11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34">
                  <a:moveTo>
                    <a:pt x="17" y="34"/>
                  </a:moveTo>
                  <a:cubicBezTo>
                    <a:pt x="27" y="34"/>
                    <a:pt x="34" y="26"/>
                    <a:pt x="34" y="17"/>
                  </a:cubicBezTo>
                  <a:cubicBezTo>
                    <a:pt x="34" y="7"/>
                    <a:pt x="26" y="0"/>
                    <a:pt x="17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3" name="Freeform: Shape 212"/>
            <p:cNvSpPr/>
            <p:nvPr/>
          </p:nvSpPr>
          <p:spPr>
            <a:xfrm>
              <a:off x="7154640" y="5066280"/>
              <a:ext cx="52200" cy="23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6" h="65">
                  <a:moveTo>
                    <a:pt x="146" y="13"/>
                  </a:moveTo>
                  <a:cubicBezTo>
                    <a:pt x="148" y="7"/>
                    <a:pt x="145" y="2"/>
                    <a:pt x="140" y="0"/>
                  </a:cubicBezTo>
                  <a:cubicBezTo>
                    <a:pt x="134" y="-1"/>
                    <a:pt x="129" y="2"/>
                    <a:pt x="128" y="7"/>
                  </a:cubicBezTo>
                  <a:cubicBezTo>
                    <a:pt x="120" y="30"/>
                    <a:pt x="98" y="47"/>
                    <a:pt x="74" y="47"/>
                  </a:cubicBezTo>
                  <a:cubicBezTo>
                    <a:pt x="50" y="47"/>
                    <a:pt x="27" y="31"/>
                    <a:pt x="19" y="7"/>
                  </a:cubicBezTo>
                  <a:cubicBezTo>
                    <a:pt x="16" y="2"/>
                    <a:pt x="11" y="-1"/>
                    <a:pt x="7" y="0"/>
                  </a:cubicBezTo>
                  <a:cubicBezTo>
                    <a:pt x="2" y="3"/>
                    <a:pt x="-1" y="8"/>
                    <a:pt x="1" y="13"/>
                  </a:cubicBezTo>
                  <a:cubicBezTo>
                    <a:pt x="13" y="44"/>
                    <a:pt x="41" y="65"/>
                    <a:pt x="74" y="65"/>
                  </a:cubicBezTo>
                  <a:cubicBezTo>
                    <a:pt x="106" y="65"/>
                    <a:pt x="134" y="44"/>
                    <a:pt x="146" y="13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4" name="Freeform: Shape 213"/>
            <p:cNvSpPr/>
            <p:nvPr/>
          </p:nvSpPr>
          <p:spPr>
            <a:xfrm>
              <a:off x="6940799" y="5000040"/>
              <a:ext cx="90000" cy="90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1" h="251">
                  <a:moveTo>
                    <a:pt x="125" y="251"/>
                  </a:moveTo>
                  <a:cubicBezTo>
                    <a:pt x="55" y="251"/>
                    <a:pt x="0" y="194"/>
                    <a:pt x="0" y="125"/>
                  </a:cubicBezTo>
                  <a:cubicBezTo>
                    <a:pt x="0" y="55"/>
                    <a:pt x="55" y="0"/>
                    <a:pt x="125" y="0"/>
                  </a:cubicBezTo>
                  <a:cubicBezTo>
                    <a:pt x="195" y="0"/>
                    <a:pt x="251" y="56"/>
                    <a:pt x="251" y="125"/>
                  </a:cubicBezTo>
                  <a:cubicBezTo>
                    <a:pt x="251" y="194"/>
                    <a:pt x="195" y="249"/>
                    <a:pt x="125" y="251"/>
                  </a:cubicBezTo>
                  <a:close/>
                  <a:moveTo>
                    <a:pt x="125" y="14"/>
                  </a:moveTo>
                  <a:cubicBezTo>
                    <a:pt x="63" y="14"/>
                    <a:pt x="13" y="63"/>
                    <a:pt x="13" y="125"/>
                  </a:cubicBezTo>
                  <a:cubicBezTo>
                    <a:pt x="13" y="187"/>
                    <a:pt x="63" y="237"/>
                    <a:pt x="125" y="237"/>
                  </a:cubicBezTo>
                  <a:cubicBezTo>
                    <a:pt x="187" y="237"/>
                    <a:pt x="237" y="187"/>
                    <a:pt x="237" y="125"/>
                  </a:cubicBezTo>
                  <a:cubicBezTo>
                    <a:pt x="237" y="63"/>
                    <a:pt x="187" y="14"/>
                    <a:pt x="125" y="14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5" name="Freeform: Shape 214"/>
            <p:cNvSpPr/>
            <p:nvPr/>
          </p:nvSpPr>
          <p:spPr>
            <a:xfrm>
              <a:off x="6964560" y="5029560"/>
              <a:ext cx="11880" cy="11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34">
                  <a:moveTo>
                    <a:pt x="17" y="34"/>
                  </a:moveTo>
                  <a:cubicBezTo>
                    <a:pt x="27" y="34"/>
                    <a:pt x="34" y="26"/>
                    <a:pt x="34" y="17"/>
                  </a:cubicBezTo>
                  <a:cubicBezTo>
                    <a:pt x="34" y="8"/>
                    <a:pt x="26" y="0"/>
                    <a:pt x="17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26"/>
                    <a:pt x="8" y="34"/>
                    <a:pt x="17" y="34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6" name="Freeform: Shape 215"/>
            <p:cNvSpPr/>
            <p:nvPr/>
          </p:nvSpPr>
          <p:spPr>
            <a:xfrm>
              <a:off x="6994800" y="5029560"/>
              <a:ext cx="11880" cy="11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34">
                  <a:moveTo>
                    <a:pt x="17" y="34"/>
                  </a:moveTo>
                  <a:cubicBezTo>
                    <a:pt x="26" y="34"/>
                    <a:pt x="34" y="26"/>
                    <a:pt x="34" y="17"/>
                  </a:cubicBezTo>
                  <a:cubicBezTo>
                    <a:pt x="34" y="8"/>
                    <a:pt x="26" y="0"/>
                    <a:pt x="17" y="0"/>
                  </a:cubicBezTo>
                  <a:cubicBezTo>
                    <a:pt x="8" y="0"/>
                    <a:pt x="0" y="8"/>
                    <a:pt x="0" y="17"/>
                  </a:cubicBezTo>
                  <a:cubicBezTo>
                    <a:pt x="0" y="26"/>
                    <a:pt x="8" y="34"/>
                    <a:pt x="17" y="34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7" name="Freeform: Shape 216"/>
            <p:cNvSpPr/>
            <p:nvPr/>
          </p:nvSpPr>
          <p:spPr>
            <a:xfrm>
              <a:off x="6959520" y="5051880"/>
              <a:ext cx="5256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7" h="66">
                  <a:moveTo>
                    <a:pt x="146" y="13"/>
                  </a:moveTo>
                  <a:cubicBezTo>
                    <a:pt x="148" y="7"/>
                    <a:pt x="145" y="3"/>
                    <a:pt x="140" y="1"/>
                  </a:cubicBezTo>
                  <a:cubicBezTo>
                    <a:pt x="134" y="-1"/>
                    <a:pt x="129" y="3"/>
                    <a:pt x="127" y="7"/>
                  </a:cubicBezTo>
                  <a:cubicBezTo>
                    <a:pt x="120" y="30"/>
                    <a:pt x="98" y="48"/>
                    <a:pt x="73" y="48"/>
                  </a:cubicBezTo>
                  <a:cubicBezTo>
                    <a:pt x="50" y="48"/>
                    <a:pt x="27" y="32"/>
                    <a:pt x="19" y="7"/>
                  </a:cubicBezTo>
                  <a:cubicBezTo>
                    <a:pt x="16" y="3"/>
                    <a:pt x="11" y="-1"/>
                    <a:pt x="6" y="1"/>
                  </a:cubicBezTo>
                  <a:cubicBezTo>
                    <a:pt x="2" y="4"/>
                    <a:pt x="-1" y="9"/>
                    <a:pt x="0" y="13"/>
                  </a:cubicBezTo>
                  <a:cubicBezTo>
                    <a:pt x="13" y="44"/>
                    <a:pt x="41" y="66"/>
                    <a:pt x="73" y="66"/>
                  </a:cubicBezTo>
                  <a:cubicBezTo>
                    <a:pt x="106" y="66"/>
                    <a:pt x="135" y="44"/>
                    <a:pt x="146" y="13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8" name="Freeform: Shape 217"/>
            <p:cNvSpPr/>
            <p:nvPr/>
          </p:nvSpPr>
          <p:spPr>
            <a:xfrm>
              <a:off x="7961040" y="4872600"/>
              <a:ext cx="74160" cy="74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07" h="208">
                  <a:moveTo>
                    <a:pt x="103" y="208"/>
                  </a:moveTo>
                  <a:cubicBezTo>
                    <a:pt x="46" y="208"/>
                    <a:pt x="0" y="161"/>
                    <a:pt x="0" y="104"/>
                  </a:cubicBezTo>
                  <a:cubicBezTo>
                    <a:pt x="0" y="47"/>
                    <a:pt x="45" y="0"/>
                    <a:pt x="103" y="0"/>
                  </a:cubicBezTo>
                  <a:cubicBezTo>
                    <a:pt x="160" y="0"/>
                    <a:pt x="207" y="47"/>
                    <a:pt x="207" y="104"/>
                  </a:cubicBezTo>
                  <a:cubicBezTo>
                    <a:pt x="207" y="161"/>
                    <a:pt x="161" y="208"/>
                    <a:pt x="103" y="208"/>
                  </a:cubicBezTo>
                  <a:close/>
                  <a:moveTo>
                    <a:pt x="103" y="11"/>
                  </a:moveTo>
                  <a:cubicBezTo>
                    <a:pt x="52" y="11"/>
                    <a:pt x="10" y="53"/>
                    <a:pt x="10" y="104"/>
                  </a:cubicBezTo>
                  <a:cubicBezTo>
                    <a:pt x="10" y="155"/>
                    <a:pt x="51" y="197"/>
                    <a:pt x="103" y="197"/>
                  </a:cubicBezTo>
                  <a:cubicBezTo>
                    <a:pt x="154" y="197"/>
                    <a:pt x="197" y="155"/>
                    <a:pt x="197" y="104"/>
                  </a:cubicBezTo>
                  <a:cubicBezTo>
                    <a:pt x="197" y="53"/>
                    <a:pt x="155" y="11"/>
                    <a:pt x="103" y="11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9" name="Freeform: Shape 218"/>
            <p:cNvSpPr/>
            <p:nvPr/>
          </p:nvSpPr>
          <p:spPr>
            <a:xfrm>
              <a:off x="7980480" y="4897080"/>
              <a:ext cx="9720" cy="9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28">
                  <a:moveTo>
                    <a:pt x="14" y="28"/>
                  </a:moveTo>
                  <a:cubicBezTo>
                    <a:pt x="22" y="28"/>
                    <a:pt x="28" y="21"/>
                    <a:pt x="28" y="14"/>
                  </a:cubicBezTo>
                  <a:cubicBezTo>
                    <a:pt x="28" y="6"/>
                    <a:pt x="22" y="0"/>
                    <a:pt x="14" y="0"/>
                  </a:cubicBezTo>
                  <a:cubicBezTo>
                    <a:pt x="6" y="0"/>
                    <a:pt x="0" y="7"/>
                    <a:pt x="0" y="14"/>
                  </a:cubicBezTo>
                  <a:cubicBezTo>
                    <a:pt x="0" y="22"/>
                    <a:pt x="6" y="28"/>
                    <a:pt x="14" y="28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0" name="Freeform: Shape 219"/>
            <p:cNvSpPr/>
            <p:nvPr/>
          </p:nvSpPr>
          <p:spPr>
            <a:xfrm>
              <a:off x="8005680" y="4897080"/>
              <a:ext cx="9720" cy="9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28">
                  <a:moveTo>
                    <a:pt x="14" y="28"/>
                  </a:moveTo>
                  <a:cubicBezTo>
                    <a:pt x="21" y="28"/>
                    <a:pt x="28" y="21"/>
                    <a:pt x="28" y="14"/>
                  </a:cubicBezTo>
                  <a:cubicBezTo>
                    <a:pt x="28" y="6"/>
                    <a:pt x="21" y="0"/>
                    <a:pt x="14" y="0"/>
                  </a:cubicBezTo>
                  <a:cubicBezTo>
                    <a:pt x="6" y="0"/>
                    <a:pt x="0" y="7"/>
                    <a:pt x="0" y="14"/>
                  </a:cubicBezTo>
                  <a:cubicBezTo>
                    <a:pt x="0" y="22"/>
                    <a:pt x="6" y="28"/>
                    <a:pt x="14" y="28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1" name="Freeform: Shape 220"/>
            <p:cNvSpPr/>
            <p:nvPr/>
          </p:nvSpPr>
          <p:spPr>
            <a:xfrm>
              <a:off x="7976160" y="4916160"/>
              <a:ext cx="42480" cy="19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9" h="54">
                  <a:moveTo>
                    <a:pt x="119" y="10"/>
                  </a:moveTo>
                  <a:cubicBezTo>
                    <a:pt x="120" y="7"/>
                    <a:pt x="119" y="3"/>
                    <a:pt x="114" y="1"/>
                  </a:cubicBezTo>
                  <a:cubicBezTo>
                    <a:pt x="111" y="0"/>
                    <a:pt x="106" y="1"/>
                    <a:pt x="105" y="6"/>
                  </a:cubicBezTo>
                  <a:cubicBezTo>
                    <a:pt x="99" y="26"/>
                    <a:pt x="80" y="40"/>
                    <a:pt x="60" y="40"/>
                  </a:cubicBezTo>
                  <a:cubicBezTo>
                    <a:pt x="40" y="40"/>
                    <a:pt x="23" y="26"/>
                    <a:pt x="15" y="6"/>
                  </a:cubicBezTo>
                  <a:cubicBezTo>
                    <a:pt x="13" y="1"/>
                    <a:pt x="10" y="-1"/>
                    <a:pt x="6" y="1"/>
                  </a:cubicBezTo>
                  <a:cubicBezTo>
                    <a:pt x="1" y="2"/>
                    <a:pt x="-1" y="6"/>
                    <a:pt x="1" y="10"/>
                  </a:cubicBezTo>
                  <a:cubicBezTo>
                    <a:pt x="10" y="37"/>
                    <a:pt x="34" y="54"/>
                    <a:pt x="61" y="54"/>
                  </a:cubicBezTo>
                  <a:cubicBezTo>
                    <a:pt x="87" y="54"/>
                    <a:pt x="113" y="37"/>
                    <a:pt x="119" y="10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2" name="Freeform: Shape 221"/>
            <p:cNvSpPr/>
            <p:nvPr/>
          </p:nvSpPr>
          <p:spPr>
            <a:xfrm>
              <a:off x="6807600" y="4503600"/>
              <a:ext cx="74520" cy="74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08" h="208">
                  <a:moveTo>
                    <a:pt x="104" y="208"/>
                  </a:moveTo>
                  <a:cubicBezTo>
                    <a:pt x="47" y="208"/>
                    <a:pt x="0" y="161"/>
                    <a:pt x="0" y="104"/>
                  </a:cubicBezTo>
                  <a:cubicBezTo>
                    <a:pt x="0" y="46"/>
                    <a:pt x="46" y="0"/>
                    <a:pt x="104" y="0"/>
                  </a:cubicBezTo>
                  <a:cubicBezTo>
                    <a:pt x="161" y="0"/>
                    <a:pt x="208" y="46"/>
                    <a:pt x="208" y="104"/>
                  </a:cubicBezTo>
                  <a:cubicBezTo>
                    <a:pt x="208" y="161"/>
                    <a:pt x="160" y="208"/>
                    <a:pt x="104" y="208"/>
                  </a:cubicBezTo>
                  <a:close/>
                  <a:moveTo>
                    <a:pt x="103" y="11"/>
                  </a:moveTo>
                  <a:cubicBezTo>
                    <a:pt x="52" y="11"/>
                    <a:pt x="10" y="53"/>
                    <a:pt x="10" y="104"/>
                  </a:cubicBezTo>
                  <a:cubicBezTo>
                    <a:pt x="10" y="155"/>
                    <a:pt x="52" y="197"/>
                    <a:pt x="103" y="197"/>
                  </a:cubicBezTo>
                  <a:cubicBezTo>
                    <a:pt x="154" y="197"/>
                    <a:pt x="196" y="155"/>
                    <a:pt x="196" y="104"/>
                  </a:cubicBezTo>
                  <a:cubicBezTo>
                    <a:pt x="196" y="53"/>
                    <a:pt x="154" y="11"/>
                    <a:pt x="103" y="11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3" name="Freeform: Shape 222"/>
            <p:cNvSpPr/>
            <p:nvPr/>
          </p:nvSpPr>
          <p:spPr>
            <a:xfrm>
              <a:off x="6826679" y="4528080"/>
              <a:ext cx="9720" cy="9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28">
                  <a:moveTo>
                    <a:pt x="14" y="28"/>
                  </a:moveTo>
                  <a:cubicBezTo>
                    <a:pt x="22" y="28"/>
                    <a:pt x="28" y="22"/>
                    <a:pt x="28" y="14"/>
                  </a:cubicBezTo>
                  <a:cubicBezTo>
                    <a:pt x="28" y="6"/>
                    <a:pt x="22" y="0"/>
                    <a:pt x="14" y="0"/>
                  </a:cubicBezTo>
                  <a:cubicBezTo>
                    <a:pt x="6" y="0"/>
                    <a:pt x="0" y="6"/>
                    <a:pt x="0" y="14"/>
                  </a:cubicBezTo>
                  <a:cubicBezTo>
                    <a:pt x="0" y="22"/>
                    <a:pt x="8" y="28"/>
                    <a:pt x="14" y="28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4" name="Freeform: Shape 223"/>
            <p:cNvSpPr/>
            <p:nvPr/>
          </p:nvSpPr>
          <p:spPr>
            <a:xfrm>
              <a:off x="6852240" y="4528080"/>
              <a:ext cx="9720" cy="9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28">
                  <a:moveTo>
                    <a:pt x="14" y="28"/>
                  </a:moveTo>
                  <a:cubicBezTo>
                    <a:pt x="22" y="28"/>
                    <a:pt x="28" y="22"/>
                    <a:pt x="28" y="14"/>
                  </a:cubicBezTo>
                  <a:cubicBezTo>
                    <a:pt x="28" y="6"/>
                    <a:pt x="21" y="0"/>
                    <a:pt x="14" y="0"/>
                  </a:cubicBezTo>
                  <a:cubicBezTo>
                    <a:pt x="6" y="0"/>
                    <a:pt x="0" y="6"/>
                    <a:pt x="0" y="14"/>
                  </a:cubicBezTo>
                  <a:cubicBezTo>
                    <a:pt x="0" y="22"/>
                    <a:pt x="7" y="28"/>
                    <a:pt x="14" y="28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5" name="Freeform: Shape 224"/>
            <p:cNvSpPr/>
            <p:nvPr/>
          </p:nvSpPr>
          <p:spPr>
            <a:xfrm>
              <a:off x="6822719" y="4547159"/>
              <a:ext cx="42480" cy="19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9" h="54">
                  <a:moveTo>
                    <a:pt x="118" y="10"/>
                  </a:moveTo>
                  <a:cubicBezTo>
                    <a:pt x="120" y="7"/>
                    <a:pt x="118" y="2"/>
                    <a:pt x="113" y="1"/>
                  </a:cubicBezTo>
                  <a:cubicBezTo>
                    <a:pt x="110" y="-1"/>
                    <a:pt x="106" y="1"/>
                    <a:pt x="104" y="5"/>
                  </a:cubicBezTo>
                  <a:cubicBezTo>
                    <a:pt x="98" y="26"/>
                    <a:pt x="79" y="40"/>
                    <a:pt x="59" y="40"/>
                  </a:cubicBezTo>
                  <a:cubicBezTo>
                    <a:pt x="39" y="40"/>
                    <a:pt x="22" y="26"/>
                    <a:pt x="14" y="5"/>
                  </a:cubicBezTo>
                  <a:cubicBezTo>
                    <a:pt x="13" y="1"/>
                    <a:pt x="10" y="-1"/>
                    <a:pt x="5" y="1"/>
                  </a:cubicBezTo>
                  <a:cubicBezTo>
                    <a:pt x="0" y="2"/>
                    <a:pt x="-1" y="5"/>
                    <a:pt x="0" y="10"/>
                  </a:cubicBezTo>
                  <a:cubicBezTo>
                    <a:pt x="10" y="36"/>
                    <a:pt x="34" y="54"/>
                    <a:pt x="61" y="54"/>
                  </a:cubicBezTo>
                  <a:cubicBezTo>
                    <a:pt x="89" y="54"/>
                    <a:pt x="112" y="36"/>
                    <a:pt x="118" y="10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6" name="Freeform: Shape 225"/>
            <p:cNvSpPr/>
            <p:nvPr/>
          </p:nvSpPr>
          <p:spPr>
            <a:xfrm>
              <a:off x="6583679" y="4654440"/>
              <a:ext cx="74520" cy="74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08" h="207">
                  <a:moveTo>
                    <a:pt x="104" y="207"/>
                  </a:moveTo>
                  <a:cubicBezTo>
                    <a:pt x="47" y="207"/>
                    <a:pt x="0" y="161"/>
                    <a:pt x="0" y="104"/>
                  </a:cubicBezTo>
                  <a:cubicBezTo>
                    <a:pt x="0" y="46"/>
                    <a:pt x="46" y="0"/>
                    <a:pt x="104" y="0"/>
                  </a:cubicBezTo>
                  <a:cubicBezTo>
                    <a:pt x="161" y="0"/>
                    <a:pt x="208" y="46"/>
                    <a:pt x="208" y="104"/>
                  </a:cubicBezTo>
                  <a:cubicBezTo>
                    <a:pt x="208" y="161"/>
                    <a:pt x="162" y="207"/>
                    <a:pt x="104" y="207"/>
                  </a:cubicBezTo>
                  <a:close/>
                  <a:moveTo>
                    <a:pt x="104" y="12"/>
                  </a:moveTo>
                  <a:cubicBezTo>
                    <a:pt x="53" y="12"/>
                    <a:pt x="11" y="54"/>
                    <a:pt x="11" y="105"/>
                  </a:cubicBezTo>
                  <a:cubicBezTo>
                    <a:pt x="11" y="156"/>
                    <a:pt x="53" y="198"/>
                    <a:pt x="104" y="198"/>
                  </a:cubicBezTo>
                  <a:cubicBezTo>
                    <a:pt x="155" y="198"/>
                    <a:pt x="197" y="156"/>
                    <a:pt x="197" y="105"/>
                  </a:cubicBezTo>
                  <a:cubicBezTo>
                    <a:pt x="197" y="54"/>
                    <a:pt x="155" y="12"/>
                    <a:pt x="104" y="12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7" name="Freeform: Shape 226"/>
            <p:cNvSpPr/>
            <p:nvPr/>
          </p:nvSpPr>
          <p:spPr>
            <a:xfrm>
              <a:off x="6603480" y="4678200"/>
              <a:ext cx="9720" cy="9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28">
                  <a:moveTo>
                    <a:pt x="14" y="28"/>
                  </a:moveTo>
                  <a:cubicBezTo>
                    <a:pt x="21" y="28"/>
                    <a:pt x="28" y="22"/>
                    <a:pt x="28" y="14"/>
                  </a:cubicBezTo>
                  <a:cubicBezTo>
                    <a:pt x="28" y="6"/>
                    <a:pt x="21" y="0"/>
                    <a:pt x="14" y="0"/>
                  </a:cubicBezTo>
                  <a:cubicBezTo>
                    <a:pt x="6" y="0"/>
                    <a:pt x="0" y="6"/>
                    <a:pt x="0" y="14"/>
                  </a:cubicBezTo>
                  <a:cubicBezTo>
                    <a:pt x="0" y="24"/>
                    <a:pt x="6" y="30"/>
                    <a:pt x="14" y="28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8" name="Freeform: Shape 227"/>
            <p:cNvSpPr/>
            <p:nvPr/>
          </p:nvSpPr>
          <p:spPr>
            <a:xfrm>
              <a:off x="6628320" y="4678200"/>
              <a:ext cx="9720" cy="9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28">
                  <a:moveTo>
                    <a:pt x="14" y="28"/>
                  </a:moveTo>
                  <a:cubicBezTo>
                    <a:pt x="22" y="28"/>
                    <a:pt x="28" y="22"/>
                    <a:pt x="28" y="14"/>
                  </a:cubicBezTo>
                  <a:cubicBezTo>
                    <a:pt x="28" y="6"/>
                    <a:pt x="21" y="0"/>
                    <a:pt x="14" y="0"/>
                  </a:cubicBezTo>
                  <a:cubicBezTo>
                    <a:pt x="6" y="0"/>
                    <a:pt x="0" y="6"/>
                    <a:pt x="0" y="14"/>
                  </a:cubicBezTo>
                  <a:cubicBezTo>
                    <a:pt x="0" y="24"/>
                    <a:pt x="7" y="30"/>
                    <a:pt x="14" y="28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9" name="Freeform: Shape 228"/>
            <p:cNvSpPr/>
            <p:nvPr/>
          </p:nvSpPr>
          <p:spPr>
            <a:xfrm>
              <a:off x="6599160" y="4698000"/>
              <a:ext cx="42480" cy="18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9" h="53">
                  <a:moveTo>
                    <a:pt x="119" y="10"/>
                  </a:moveTo>
                  <a:cubicBezTo>
                    <a:pt x="120" y="7"/>
                    <a:pt x="119" y="2"/>
                    <a:pt x="114" y="1"/>
                  </a:cubicBezTo>
                  <a:cubicBezTo>
                    <a:pt x="111" y="-1"/>
                    <a:pt x="106" y="1"/>
                    <a:pt x="105" y="5"/>
                  </a:cubicBezTo>
                  <a:cubicBezTo>
                    <a:pt x="98" y="25"/>
                    <a:pt x="80" y="39"/>
                    <a:pt x="60" y="39"/>
                  </a:cubicBezTo>
                  <a:cubicBezTo>
                    <a:pt x="40" y="39"/>
                    <a:pt x="22" y="25"/>
                    <a:pt x="15" y="5"/>
                  </a:cubicBezTo>
                  <a:cubicBezTo>
                    <a:pt x="13" y="1"/>
                    <a:pt x="9" y="-1"/>
                    <a:pt x="5" y="1"/>
                  </a:cubicBezTo>
                  <a:cubicBezTo>
                    <a:pt x="0" y="2"/>
                    <a:pt x="-1" y="5"/>
                    <a:pt x="1" y="10"/>
                  </a:cubicBezTo>
                  <a:cubicBezTo>
                    <a:pt x="10" y="36"/>
                    <a:pt x="34" y="53"/>
                    <a:pt x="61" y="53"/>
                  </a:cubicBezTo>
                  <a:cubicBezTo>
                    <a:pt x="87" y="53"/>
                    <a:pt x="112" y="36"/>
                    <a:pt x="119" y="10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0" name="Freeform: Shape 229"/>
            <p:cNvSpPr/>
            <p:nvPr/>
          </p:nvSpPr>
          <p:spPr>
            <a:xfrm>
              <a:off x="6534000" y="4569840"/>
              <a:ext cx="74520" cy="74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08" h="208">
                  <a:moveTo>
                    <a:pt x="104" y="208"/>
                  </a:moveTo>
                  <a:cubicBezTo>
                    <a:pt x="47" y="208"/>
                    <a:pt x="0" y="161"/>
                    <a:pt x="0" y="104"/>
                  </a:cubicBezTo>
                  <a:cubicBezTo>
                    <a:pt x="0" y="46"/>
                    <a:pt x="46" y="0"/>
                    <a:pt x="104" y="0"/>
                  </a:cubicBezTo>
                  <a:cubicBezTo>
                    <a:pt x="161" y="0"/>
                    <a:pt x="208" y="47"/>
                    <a:pt x="208" y="104"/>
                  </a:cubicBezTo>
                  <a:cubicBezTo>
                    <a:pt x="208" y="162"/>
                    <a:pt x="162" y="208"/>
                    <a:pt x="104" y="208"/>
                  </a:cubicBezTo>
                  <a:close/>
                  <a:moveTo>
                    <a:pt x="103" y="11"/>
                  </a:moveTo>
                  <a:cubicBezTo>
                    <a:pt x="51" y="11"/>
                    <a:pt x="10" y="53"/>
                    <a:pt x="10" y="104"/>
                  </a:cubicBezTo>
                  <a:cubicBezTo>
                    <a:pt x="10" y="155"/>
                    <a:pt x="51" y="197"/>
                    <a:pt x="103" y="197"/>
                  </a:cubicBezTo>
                  <a:cubicBezTo>
                    <a:pt x="154" y="197"/>
                    <a:pt x="196" y="155"/>
                    <a:pt x="196" y="104"/>
                  </a:cubicBezTo>
                  <a:cubicBezTo>
                    <a:pt x="196" y="52"/>
                    <a:pt x="155" y="11"/>
                    <a:pt x="103" y="11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1" name="Freeform: Shape 230"/>
            <p:cNvSpPr/>
            <p:nvPr/>
          </p:nvSpPr>
          <p:spPr>
            <a:xfrm>
              <a:off x="6553799" y="4593960"/>
              <a:ext cx="9360" cy="9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" h="28">
                  <a:moveTo>
                    <a:pt x="13" y="28"/>
                  </a:moveTo>
                  <a:cubicBezTo>
                    <a:pt x="21" y="28"/>
                    <a:pt x="27" y="22"/>
                    <a:pt x="27" y="14"/>
                  </a:cubicBezTo>
                  <a:cubicBezTo>
                    <a:pt x="27" y="6"/>
                    <a:pt x="20" y="0"/>
                    <a:pt x="13" y="0"/>
                  </a:cubicBezTo>
                  <a:cubicBezTo>
                    <a:pt x="5" y="0"/>
                    <a:pt x="0" y="6"/>
                    <a:pt x="0" y="14"/>
                  </a:cubicBezTo>
                  <a:cubicBezTo>
                    <a:pt x="0" y="23"/>
                    <a:pt x="6" y="30"/>
                    <a:pt x="13" y="28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2" name="Freeform: Shape 231"/>
            <p:cNvSpPr/>
            <p:nvPr/>
          </p:nvSpPr>
          <p:spPr>
            <a:xfrm>
              <a:off x="6578640" y="4593960"/>
              <a:ext cx="9720" cy="9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28">
                  <a:moveTo>
                    <a:pt x="14" y="28"/>
                  </a:moveTo>
                  <a:cubicBezTo>
                    <a:pt x="22" y="28"/>
                    <a:pt x="28" y="22"/>
                    <a:pt x="28" y="14"/>
                  </a:cubicBezTo>
                  <a:cubicBezTo>
                    <a:pt x="28" y="6"/>
                    <a:pt x="21" y="0"/>
                    <a:pt x="14" y="0"/>
                  </a:cubicBezTo>
                  <a:cubicBezTo>
                    <a:pt x="6" y="0"/>
                    <a:pt x="0" y="6"/>
                    <a:pt x="0" y="14"/>
                  </a:cubicBezTo>
                  <a:cubicBezTo>
                    <a:pt x="0" y="23"/>
                    <a:pt x="7" y="30"/>
                    <a:pt x="14" y="28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3" name="Freeform: Shape 232"/>
            <p:cNvSpPr/>
            <p:nvPr/>
          </p:nvSpPr>
          <p:spPr>
            <a:xfrm>
              <a:off x="6549120" y="4613400"/>
              <a:ext cx="42480" cy="19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9" h="54">
                  <a:moveTo>
                    <a:pt x="118" y="11"/>
                  </a:moveTo>
                  <a:cubicBezTo>
                    <a:pt x="120" y="8"/>
                    <a:pt x="118" y="3"/>
                    <a:pt x="113" y="1"/>
                  </a:cubicBezTo>
                  <a:cubicBezTo>
                    <a:pt x="110" y="0"/>
                    <a:pt x="106" y="1"/>
                    <a:pt x="104" y="6"/>
                  </a:cubicBezTo>
                  <a:cubicBezTo>
                    <a:pt x="98" y="26"/>
                    <a:pt x="79" y="40"/>
                    <a:pt x="59" y="40"/>
                  </a:cubicBezTo>
                  <a:cubicBezTo>
                    <a:pt x="39" y="40"/>
                    <a:pt x="22" y="26"/>
                    <a:pt x="14" y="6"/>
                  </a:cubicBezTo>
                  <a:cubicBezTo>
                    <a:pt x="13" y="1"/>
                    <a:pt x="10" y="-1"/>
                    <a:pt x="5" y="1"/>
                  </a:cubicBezTo>
                  <a:cubicBezTo>
                    <a:pt x="1" y="2"/>
                    <a:pt x="-1" y="6"/>
                    <a:pt x="0" y="11"/>
                  </a:cubicBezTo>
                  <a:cubicBezTo>
                    <a:pt x="9" y="37"/>
                    <a:pt x="34" y="54"/>
                    <a:pt x="61" y="54"/>
                  </a:cubicBezTo>
                  <a:cubicBezTo>
                    <a:pt x="89" y="54"/>
                    <a:pt x="112" y="37"/>
                    <a:pt x="118" y="11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4" name="Freeform: Shape 233"/>
            <p:cNvSpPr/>
            <p:nvPr/>
          </p:nvSpPr>
          <p:spPr>
            <a:xfrm>
              <a:off x="6535080" y="4735800"/>
              <a:ext cx="74520" cy="74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08" h="208">
                  <a:moveTo>
                    <a:pt x="104" y="208"/>
                  </a:moveTo>
                  <a:cubicBezTo>
                    <a:pt x="47" y="208"/>
                    <a:pt x="0" y="161"/>
                    <a:pt x="0" y="104"/>
                  </a:cubicBezTo>
                  <a:cubicBezTo>
                    <a:pt x="0" y="47"/>
                    <a:pt x="46" y="0"/>
                    <a:pt x="104" y="0"/>
                  </a:cubicBezTo>
                  <a:cubicBezTo>
                    <a:pt x="161" y="0"/>
                    <a:pt x="208" y="47"/>
                    <a:pt x="208" y="104"/>
                  </a:cubicBezTo>
                  <a:cubicBezTo>
                    <a:pt x="208" y="161"/>
                    <a:pt x="162" y="208"/>
                    <a:pt x="104" y="208"/>
                  </a:cubicBezTo>
                  <a:close/>
                  <a:moveTo>
                    <a:pt x="104" y="11"/>
                  </a:moveTo>
                  <a:cubicBezTo>
                    <a:pt x="53" y="11"/>
                    <a:pt x="11" y="53"/>
                    <a:pt x="11" y="104"/>
                  </a:cubicBezTo>
                  <a:cubicBezTo>
                    <a:pt x="11" y="155"/>
                    <a:pt x="53" y="197"/>
                    <a:pt x="104" y="197"/>
                  </a:cubicBezTo>
                  <a:cubicBezTo>
                    <a:pt x="155" y="197"/>
                    <a:pt x="197" y="155"/>
                    <a:pt x="197" y="104"/>
                  </a:cubicBezTo>
                  <a:cubicBezTo>
                    <a:pt x="197" y="53"/>
                    <a:pt x="155" y="11"/>
                    <a:pt x="104" y="11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5" name="Freeform: Shape 234"/>
            <p:cNvSpPr/>
            <p:nvPr/>
          </p:nvSpPr>
          <p:spPr>
            <a:xfrm>
              <a:off x="6554879" y="4760280"/>
              <a:ext cx="9720" cy="9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28">
                  <a:moveTo>
                    <a:pt x="14" y="28"/>
                  </a:moveTo>
                  <a:cubicBezTo>
                    <a:pt x="21" y="28"/>
                    <a:pt x="28" y="21"/>
                    <a:pt x="28" y="14"/>
                  </a:cubicBezTo>
                  <a:cubicBezTo>
                    <a:pt x="28" y="6"/>
                    <a:pt x="21" y="0"/>
                    <a:pt x="14" y="0"/>
                  </a:cubicBezTo>
                  <a:cubicBezTo>
                    <a:pt x="6" y="0"/>
                    <a:pt x="0" y="7"/>
                    <a:pt x="0" y="14"/>
                  </a:cubicBezTo>
                  <a:cubicBezTo>
                    <a:pt x="0" y="22"/>
                    <a:pt x="6" y="28"/>
                    <a:pt x="14" y="28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6" name="Freeform: Shape 235"/>
            <p:cNvSpPr/>
            <p:nvPr/>
          </p:nvSpPr>
          <p:spPr>
            <a:xfrm>
              <a:off x="6579720" y="4760280"/>
              <a:ext cx="9720" cy="9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28">
                  <a:moveTo>
                    <a:pt x="14" y="28"/>
                  </a:moveTo>
                  <a:cubicBezTo>
                    <a:pt x="22" y="28"/>
                    <a:pt x="28" y="21"/>
                    <a:pt x="28" y="14"/>
                  </a:cubicBezTo>
                  <a:cubicBezTo>
                    <a:pt x="28" y="6"/>
                    <a:pt x="21" y="0"/>
                    <a:pt x="14" y="0"/>
                  </a:cubicBezTo>
                  <a:cubicBezTo>
                    <a:pt x="6" y="0"/>
                    <a:pt x="0" y="7"/>
                    <a:pt x="0" y="14"/>
                  </a:cubicBezTo>
                  <a:cubicBezTo>
                    <a:pt x="0" y="22"/>
                    <a:pt x="7" y="28"/>
                    <a:pt x="14" y="28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7" name="Freeform: Shape 236"/>
            <p:cNvSpPr/>
            <p:nvPr/>
          </p:nvSpPr>
          <p:spPr>
            <a:xfrm>
              <a:off x="6550560" y="4779360"/>
              <a:ext cx="42480" cy="19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9" h="54">
                  <a:moveTo>
                    <a:pt x="119" y="10"/>
                  </a:moveTo>
                  <a:cubicBezTo>
                    <a:pt x="120" y="7"/>
                    <a:pt x="119" y="3"/>
                    <a:pt x="114" y="1"/>
                  </a:cubicBezTo>
                  <a:cubicBezTo>
                    <a:pt x="111" y="-1"/>
                    <a:pt x="106" y="1"/>
                    <a:pt x="105" y="6"/>
                  </a:cubicBezTo>
                  <a:cubicBezTo>
                    <a:pt x="99" y="26"/>
                    <a:pt x="80" y="40"/>
                    <a:pt x="60" y="40"/>
                  </a:cubicBezTo>
                  <a:cubicBezTo>
                    <a:pt x="40" y="40"/>
                    <a:pt x="22" y="26"/>
                    <a:pt x="15" y="6"/>
                  </a:cubicBezTo>
                  <a:cubicBezTo>
                    <a:pt x="13" y="1"/>
                    <a:pt x="9" y="-1"/>
                    <a:pt x="5" y="1"/>
                  </a:cubicBezTo>
                  <a:cubicBezTo>
                    <a:pt x="0" y="3"/>
                    <a:pt x="-1" y="6"/>
                    <a:pt x="1" y="10"/>
                  </a:cubicBezTo>
                  <a:cubicBezTo>
                    <a:pt x="10" y="37"/>
                    <a:pt x="34" y="54"/>
                    <a:pt x="61" y="54"/>
                  </a:cubicBezTo>
                  <a:cubicBezTo>
                    <a:pt x="87" y="54"/>
                    <a:pt x="112" y="37"/>
                    <a:pt x="119" y="10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8" name="Freeform: Shape 237"/>
            <p:cNvSpPr/>
            <p:nvPr/>
          </p:nvSpPr>
          <p:spPr>
            <a:xfrm>
              <a:off x="6618240" y="4270680"/>
              <a:ext cx="74520" cy="74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08" h="208">
                  <a:moveTo>
                    <a:pt x="104" y="208"/>
                  </a:moveTo>
                  <a:cubicBezTo>
                    <a:pt x="47" y="208"/>
                    <a:pt x="0" y="161"/>
                    <a:pt x="0" y="104"/>
                  </a:cubicBezTo>
                  <a:cubicBezTo>
                    <a:pt x="0" y="46"/>
                    <a:pt x="46" y="0"/>
                    <a:pt x="104" y="0"/>
                  </a:cubicBezTo>
                  <a:cubicBezTo>
                    <a:pt x="161" y="0"/>
                    <a:pt x="208" y="46"/>
                    <a:pt x="208" y="104"/>
                  </a:cubicBezTo>
                  <a:cubicBezTo>
                    <a:pt x="208" y="161"/>
                    <a:pt x="160" y="208"/>
                    <a:pt x="104" y="208"/>
                  </a:cubicBezTo>
                  <a:close/>
                  <a:moveTo>
                    <a:pt x="103" y="11"/>
                  </a:moveTo>
                  <a:cubicBezTo>
                    <a:pt x="52" y="11"/>
                    <a:pt x="10" y="53"/>
                    <a:pt x="10" y="104"/>
                  </a:cubicBezTo>
                  <a:cubicBezTo>
                    <a:pt x="10" y="155"/>
                    <a:pt x="52" y="197"/>
                    <a:pt x="103" y="197"/>
                  </a:cubicBezTo>
                  <a:cubicBezTo>
                    <a:pt x="154" y="197"/>
                    <a:pt x="196" y="155"/>
                    <a:pt x="196" y="104"/>
                  </a:cubicBezTo>
                  <a:cubicBezTo>
                    <a:pt x="196" y="53"/>
                    <a:pt x="154" y="11"/>
                    <a:pt x="103" y="11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9" name="Freeform: Shape 238"/>
            <p:cNvSpPr/>
            <p:nvPr/>
          </p:nvSpPr>
          <p:spPr>
            <a:xfrm>
              <a:off x="6637320" y="4295160"/>
              <a:ext cx="9720" cy="9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28">
                  <a:moveTo>
                    <a:pt x="14" y="28"/>
                  </a:moveTo>
                  <a:cubicBezTo>
                    <a:pt x="22" y="28"/>
                    <a:pt x="28" y="22"/>
                    <a:pt x="28" y="14"/>
                  </a:cubicBezTo>
                  <a:cubicBezTo>
                    <a:pt x="28" y="6"/>
                    <a:pt x="22" y="0"/>
                    <a:pt x="14" y="0"/>
                  </a:cubicBezTo>
                  <a:cubicBezTo>
                    <a:pt x="6" y="0"/>
                    <a:pt x="0" y="6"/>
                    <a:pt x="0" y="14"/>
                  </a:cubicBezTo>
                  <a:cubicBezTo>
                    <a:pt x="0" y="22"/>
                    <a:pt x="6" y="28"/>
                    <a:pt x="14" y="28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0" name="Freeform: Shape 239"/>
            <p:cNvSpPr/>
            <p:nvPr/>
          </p:nvSpPr>
          <p:spPr>
            <a:xfrm>
              <a:off x="6662520" y="4295160"/>
              <a:ext cx="9720" cy="9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28">
                  <a:moveTo>
                    <a:pt x="14" y="28"/>
                  </a:moveTo>
                  <a:cubicBezTo>
                    <a:pt x="22" y="28"/>
                    <a:pt x="28" y="22"/>
                    <a:pt x="28" y="14"/>
                  </a:cubicBezTo>
                  <a:cubicBezTo>
                    <a:pt x="28" y="6"/>
                    <a:pt x="22" y="0"/>
                    <a:pt x="14" y="0"/>
                  </a:cubicBezTo>
                  <a:cubicBezTo>
                    <a:pt x="6" y="0"/>
                    <a:pt x="0" y="6"/>
                    <a:pt x="0" y="14"/>
                  </a:cubicBezTo>
                  <a:cubicBezTo>
                    <a:pt x="0" y="22"/>
                    <a:pt x="8" y="28"/>
                    <a:pt x="14" y="28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1" name="Freeform: Shape 240"/>
            <p:cNvSpPr/>
            <p:nvPr/>
          </p:nvSpPr>
          <p:spPr>
            <a:xfrm>
              <a:off x="6633359" y="4314240"/>
              <a:ext cx="42480" cy="19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9" h="54">
                  <a:moveTo>
                    <a:pt x="118" y="10"/>
                  </a:moveTo>
                  <a:cubicBezTo>
                    <a:pt x="120" y="7"/>
                    <a:pt x="118" y="2"/>
                    <a:pt x="114" y="1"/>
                  </a:cubicBezTo>
                  <a:cubicBezTo>
                    <a:pt x="110" y="-1"/>
                    <a:pt x="106" y="1"/>
                    <a:pt x="104" y="6"/>
                  </a:cubicBezTo>
                  <a:cubicBezTo>
                    <a:pt x="98" y="26"/>
                    <a:pt x="79" y="40"/>
                    <a:pt x="59" y="40"/>
                  </a:cubicBezTo>
                  <a:cubicBezTo>
                    <a:pt x="39" y="40"/>
                    <a:pt x="22" y="26"/>
                    <a:pt x="14" y="6"/>
                  </a:cubicBezTo>
                  <a:cubicBezTo>
                    <a:pt x="13" y="1"/>
                    <a:pt x="10" y="-1"/>
                    <a:pt x="5" y="1"/>
                  </a:cubicBezTo>
                  <a:cubicBezTo>
                    <a:pt x="0" y="2"/>
                    <a:pt x="-1" y="6"/>
                    <a:pt x="0" y="10"/>
                  </a:cubicBezTo>
                  <a:cubicBezTo>
                    <a:pt x="10" y="37"/>
                    <a:pt x="35" y="54"/>
                    <a:pt x="61" y="54"/>
                  </a:cubicBezTo>
                  <a:cubicBezTo>
                    <a:pt x="88" y="54"/>
                    <a:pt x="112" y="37"/>
                    <a:pt x="118" y="10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2" name="Freeform: Shape 241"/>
            <p:cNvSpPr/>
            <p:nvPr/>
          </p:nvSpPr>
          <p:spPr>
            <a:xfrm>
              <a:off x="7114319" y="5408280"/>
              <a:ext cx="104760" cy="104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2" h="291">
                  <a:moveTo>
                    <a:pt x="146" y="291"/>
                  </a:moveTo>
                  <a:cubicBezTo>
                    <a:pt x="65" y="291"/>
                    <a:pt x="0" y="226"/>
                    <a:pt x="0" y="145"/>
                  </a:cubicBezTo>
                  <a:cubicBezTo>
                    <a:pt x="0" y="65"/>
                    <a:pt x="65" y="0"/>
                    <a:pt x="146" y="0"/>
                  </a:cubicBezTo>
                  <a:cubicBezTo>
                    <a:pt x="226" y="0"/>
                    <a:pt x="292" y="65"/>
                    <a:pt x="292" y="145"/>
                  </a:cubicBezTo>
                  <a:cubicBezTo>
                    <a:pt x="292" y="226"/>
                    <a:pt x="225" y="291"/>
                    <a:pt x="146" y="291"/>
                  </a:cubicBezTo>
                  <a:close/>
                  <a:moveTo>
                    <a:pt x="144" y="15"/>
                  </a:moveTo>
                  <a:cubicBezTo>
                    <a:pt x="73" y="15"/>
                    <a:pt x="14" y="73"/>
                    <a:pt x="14" y="145"/>
                  </a:cubicBezTo>
                  <a:cubicBezTo>
                    <a:pt x="14" y="216"/>
                    <a:pt x="73" y="276"/>
                    <a:pt x="144" y="276"/>
                  </a:cubicBezTo>
                  <a:cubicBezTo>
                    <a:pt x="216" y="276"/>
                    <a:pt x="274" y="217"/>
                    <a:pt x="274" y="145"/>
                  </a:cubicBezTo>
                  <a:cubicBezTo>
                    <a:pt x="274" y="74"/>
                    <a:pt x="217" y="15"/>
                    <a:pt x="144" y="15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3" name="Freeform: Shape 242"/>
            <p:cNvSpPr/>
            <p:nvPr/>
          </p:nvSpPr>
          <p:spPr>
            <a:xfrm>
              <a:off x="7141680" y="5442120"/>
              <a:ext cx="14040" cy="14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" h="41">
                  <a:moveTo>
                    <a:pt x="20" y="41"/>
                  </a:moveTo>
                  <a:cubicBezTo>
                    <a:pt x="31" y="41"/>
                    <a:pt x="40" y="31"/>
                    <a:pt x="40" y="20"/>
                  </a:cubicBezTo>
                  <a:cubicBezTo>
                    <a:pt x="40" y="10"/>
                    <a:pt x="31" y="0"/>
                    <a:pt x="20" y="0"/>
                  </a:cubicBezTo>
                  <a:cubicBezTo>
                    <a:pt x="9" y="0"/>
                    <a:pt x="0" y="10"/>
                    <a:pt x="0" y="20"/>
                  </a:cubicBezTo>
                  <a:cubicBezTo>
                    <a:pt x="0" y="31"/>
                    <a:pt x="9" y="41"/>
                    <a:pt x="20" y="41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4" name="Freeform: Shape 243"/>
            <p:cNvSpPr/>
            <p:nvPr/>
          </p:nvSpPr>
          <p:spPr>
            <a:xfrm>
              <a:off x="7176960" y="5442120"/>
              <a:ext cx="14040" cy="14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" h="41">
                  <a:moveTo>
                    <a:pt x="20" y="41"/>
                  </a:moveTo>
                  <a:cubicBezTo>
                    <a:pt x="31" y="41"/>
                    <a:pt x="40" y="31"/>
                    <a:pt x="40" y="20"/>
                  </a:cubicBezTo>
                  <a:cubicBezTo>
                    <a:pt x="40" y="10"/>
                    <a:pt x="31" y="0"/>
                    <a:pt x="20" y="0"/>
                  </a:cubicBezTo>
                  <a:cubicBezTo>
                    <a:pt x="9" y="0"/>
                    <a:pt x="0" y="10"/>
                    <a:pt x="0" y="20"/>
                  </a:cubicBezTo>
                  <a:cubicBezTo>
                    <a:pt x="0" y="31"/>
                    <a:pt x="9" y="41"/>
                    <a:pt x="20" y="41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5" name="Freeform: Shape 244"/>
            <p:cNvSpPr/>
            <p:nvPr/>
          </p:nvSpPr>
          <p:spPr>
            <a:xfrm>
              <a:off x="7135920" y="5468040"/>
              <a:ext cx="60480" cy="27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9" h="77">
                  <a:moveTo>
                    <a:pt x="168" y="15"/>
                  </a:moveTo>
                  <a:cubicBezTo>
                    <a:pt x="171" y="9"/>
                    <a:pt x="168" y="3"/>
                    <a:pt x="162" y="1"/>
                  </a:cubicBezTo>
                  <a:cubicBezTo>
                    <a:pt x="156" y="-2"/>
                    <a:pt x="149" y="1"/>
                    <a:pt x="148" y="7"/>
                  </a:cubicBezTo>
                  <a:cubicBezTo>
                    <a:pt x="138" y="37"/>
                    <a:pt x="112" y="55"/>
                    <a:pt x="84" y="55"/>
                  </a:cubicBezTo>
                  <a:cubicBezTo>
                    <a:pt x="56" y="55"/>
                    <a:pt x="30" y="35"/>
                    <a:pt x="21" y="7"/>
                  </a:cubicBezTo>
                  <a:cubicBezTo>
                    <a:pt x="19" y="3"/>
                    <a:pt x="13" y="0"/>
                    <a:pt x="7" y="1"/>
                  </a:cubicBezTo>
                  <a:cubicBezTo>
                    <a:pt x="2" y="3"/>
                    <a:pt x="-1" y="9"/>
                    <a:pt x="0" y="15"/>
                  </a:cubicBezTo>
                  <a:cubicBezTo>
                    <a:pt x="13" y="52"/>
                    <a:pt x="47" y="77"/>
                    <a:pt x="84" y="77"/>
                  </a:cubicBezTo>
                  <a:cubicBezTo>
                    <a:pt x="123" y="77"/>
                    <a:pt x="156" y="52"/>
                    <a:pt x="168" y="15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6" name="Freeform: Shape 245"/>
            <p:cNvSpPr/>
            <p:nvPr/>
          </p:nvSpPr>
          <p:spPr>
            <a:xfrm>
              <a:off x="6935040" y="5150880"/>
              <a:ext cx="120240" cy="120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5" h="335">
                  <a:moveTo>
                    <a:pt x="168" y="335"/>
                  </a:moveTo>
                  <a:cubicBezTo>
                    <a:pt x="74" y="335"/>
                    <a:pt x="0" y="259"/>
                    <a:pt x="0" y="167"/>
                  </a:cubicBezTo>
                  <a:cubicBezTo>
                    <a:pt x="0" y="74"/>
                    <a:pt x="76" y="0"/>
                    <a:pt x="168" y="0"/>
                  </a:cubicBezTo>
                  <a:cubicBezTo>
                    <a:pt x="261" y="0"/>
                    <a:pt x="335" y="75"/>
                    <a:pt x="335" y="167"/>
                  </a:cubicBezTo>
                  <a:cubicBezTo>
                    <a:pt x="335" y="258"/>
                    <a:pt x="259" y="335"/>
                    <a:pt x="168" y="335"/>
                  </a:cubicBezTo>
                  <a:close/>
                  <a:moveTo>
                    <a:pt x="168" y="18"/>
                  </a:moveTo>
                  <a:cubicBezTo>
                    <a:pt x="85" y="18"/>
                    <a:pt x="19" y="85"/>
                    <a:pt x="19" y="167"/>
                  </a:cubicBezTo>
                  <a:cubicBezTo>
                    <a:pt x="19" y="249"/>
                    <a:pt x="85" y="316"/>
                    <a:pt x="168" y="316"/>
                  </a:cubicBezTo>
                  <a:cubicBezTo>
                    <a:pt x="250" y="316"/>
                    <a:pt x="316" y="249"/>
                    <a:pt x="316" y="167"/>
                  </a:cubicBezTo>
                  <a:cubicBezTo>
                    <a:pt x="316" y="85"/>
                    <a:pt x="250" y="18"/>
                    <a:pt x="168" y="18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7" name="Freeform: Shape 246"/>
            <p:cNvSpPr/>
            <p:nvPr/>
          </p:nvSpPr>
          <p:spPr>
            <a:xfrm>
              <a:off x="6966720" y="5189760"/>
              <a:ext cx="16560" cy="16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" h="47">
                  <a:moveTo>
                    <a:pt x="24" y="47"/>
                  </a:moveTo>
                  <a:cubicBezTo>
                    <a:pt x="36" y="47"/>
                    <a:pt x="47" y="35"/>
                    <a:pt x="47" y="23"/>
                  </a:cubicBezTo>
                  <a:cubicBezTo>
                    <a:pt x="47" y="10"/>
                    <a:pt x="36" y="0"/>
                    <a:pt x="24" y="0"/>
                  </a:cubicBezTo>
                  <a:cubicBezTo>
                    <a:pt x="11" y="0"/>
                    <a:pt x="0" y="10"/>
                    <a:pt x="0" y="23"/>
                  </a:cubicBezTo>
                  <a:cubicBezTo>
                    <a:pt x="0" y="35"/>
                    <a:pt x="10" y="47"/>
                    <a:pt x="24" y="47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8" name="Freeform: Shape 247"/>
            <p:cNvSpPr/>
            <p:nvPr/>
          </p:nvSpPr>
          <p:spPr>
            <a:xfrm>
              <a:off x="7007039" y="5189760"/>
              <a:ext cx="16560" cy="16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" h="47">
                  <a:moveTo>
                    <a:pt x="23" y="47"/>
                  </a:moveTo>
                  <a:cubicBezTo>
                    <a:pt x="36" y="47"/>
                    <a:pt x="47" y="35"/>
                    <a:pt x="47" y="23"/>
                  </a:cubicBezTo>
                  <a:cubicBezTo>
                    <a:pt x="47" y="10"/>
                    <a:pt x="35" y="0"/>
                    <a:pt x="23" y="0"/>
                  </a:cubicBezTo>
                  <a:cubicBezTo>
                    <a:pt x="10" y="0"/>
                    <a:pt x="0" y="10"/>
                    <a:pt x="0" y="23"/>
                  </a:cubicBezTo>
                  <a:cubicBezTo>
                    <a:pt x="0" y="35"/>
                    <a:pt x="11" y="47"/>
                    <a:pt x="23" y="47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9" name="Freeform: Shape 248"/>
            <p:cNvSpPr/>
            <p:nvPr/>
          </p:nvSpPr>
          <p:spPr>
            <a:xfrm>
              <a:off x="6960600" y="5220360"/>
              <a:ext cx="69120" cy="30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3" h="87">
                  <a:moveTo>
                    <a:pt x="193" y="16"/>
                  </a:moveTo>
                  <a:cubicBezTo>
                    <a:pt x="194" y="10"/>
                    <a:pt x="191" y="2"/>
                    <a:pt x="185" y="0"/>
                  </a:cubicBezTo>
                  <a:cubicBezTo>
                    <a:pt x="179" y="-1"/>
                    <a:pt x="171" y="2"/>
                    <a:pt x="169" y="8"/>
                  </a:cubicBezTo>
                  <a:cubicBezTo>
                    <a:pt x="159" y="41"/>
                    <a:pt x="130" y="62"/>
                    <a:pt x="97" y="62"/>
                  </a:cubicBezTo>
                  <a:cubicBezTo>
                    <a:pt x="65" y="62"/>
                    <a:pt x="34" y="41"/>
                    <a:pt x="24" y="8"/>
                  </a:cubicBezTo>
                  <a:cubicBezTo>
                    <a:pt x="22" y="2"/>
                    <a:pt x="14" y="-1"/>
                    <a:pt x="8" y="0"/>
                  </a:cubicBezTo>
                  <a:cubicBezTo>
                    <a:pt x="2" y="2"/>
                    <a:pt x="-1" y="10"/>
                    <a:pt x="0" y="16"/>
                  </a:cubicBezTo>
                  <a:cubicBezTo>
                    <a:pt x="14" y="59"/>
                    <a:pt x="53" y="87"/>
                    <a:pt x="97" y="87"/>
                  </a:cubicBezTo>
                  <a:cubicBezTo>
                    <a:pt x="138" y="87"/>
                    <a:pt x="177" y="58"/>
                    <a:pt x="193" y="16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0" name="Freeform: Shape 249"/>
            <p:cNvSpPr/>
            <p:nvPr/>
          </p:nvSpPr>
          <p:spPr>
            <a:xfrm>
              <a:off x="6736320" y="4169160"/>
              <a:ext cx="120240" cy="120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5" h="335">
                  <a:moveTo>
                    <a:pt x="167" y="335"/>
                  </a:moveTo>
                  <a:cubicBezTo>
                    <a:pt x="74" y="335"/>
                    <a:pt x="0" y="259"/>
                    <a:pt x="0" y="167"/>
                  </a:cubicBezTo>
                  <a:cubicBezTo>
                    <a:pt x="0" y="74"/>
                    <a:pt x="76" y="0"/>
                    <a:pt x="167" y="0"/>
                  </a:cubicBezTo>
                  <a:cubicBezTo>
                    <a:pt x="260" y="0"/>
                    <a:pt x="335" y="76"/>
                    <a:pt x="335" y="167"/>
                  </a:cubicBezTo>
                  <a:cubicBezTo>
                    <a:pt x="335" y="260"/>
                    <a:pt x="260" y="335"/>
                    <a:pt x="167" y="335"/>
                  </a:cubicBezTo>
                  <a:close/>
                  <a:moveTo>
                    <a:pt x="169" y="18"/>
                  </a:moveTo>
                  <a:cubicBezTo>
                    <a:pt x="87" y="18"/>
                    <a:pt x="20" y="85"/>
                    <a:pt x="20" y="167"/>
                  </a:cubicBezTo>
                  <a:cubicBezTo>
                    <a:pt x="20" y="249"/>
                    <a:pt x="87" y="316"/>
                    <a:pt x="169" y="316"/>
                  </a:cubicBezTo>
                  <a:cubicBezTo>
                    <a:pt x="251" y="316"/>
                    <a:pt x="318" y="249"/>
                    <a:pt x="318" y="167"/>
                  </a:cubicBezTo>
                  <a:cubicBezTo>
                    <a:pt x="318" y="87"/>
                    <a:pt x="250" y="18"/>
                    <a:pt x="169" y="18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1" name="Freeform: Shape 250"/>
            <p:cNvSpPr/>
            <p:nvPr/>
          </p:nvSpPr>
          <p:spPr>
            <a:xfrm>
              <a:off x="6768720" y="4208760"/>
              <a:ext cx="16200" cy="16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6" h="46">
                  <a:moveTo>
                    <a:pt x="23" y="46"/>
                  </a:moveTo>
                  <a:cubicBezTo>
                    <a:pt x="35" y="46"/>
                    <a:pt x="46" y="35"/>
                    <a:pt x="46" y="23"/>
                  </a:cubicBezTo>
                  <a:cubicBezTo>
                    <a:pt x="46" y="11"/>
                    <a:pt x="35" y="0"/>
                    <a:pt x="23" y="0"/>
                  </a:cubicBezTo>
                  <a:cubicBezTo>
                    <a:pt x="11" y="0"/>
                    <a:pt x="0" y="11"/>
                    <a:pt x="0" y="23"/>
                  </a:cubicBezTo>
                  <a:cubicBezTo>
                    <a:pt x="0" y="35"/>
                    <a:pt x="9" y="46"/>
                    <a:pt x="23" y="46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2" name="Freeform: Shape 251"/>
            <p:cNvSpPr/>
            <p:nvPr/>
          </p:nvSpPr>
          <p:spPr>
            <a:xfrm>
              <a:off x="6808680" y="4208760"/>
              <a:ext cx="16560" cy="16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" h="46">
                  <a:moveTo>
                    <a:pt x="24" y="46"/>
                  </a:moveTo>
                  <a:cubicBezTo>
                    <a:pt x="36" y="46"/>
                    <a:pt x="47" y="35"/>
                    <a:pt x="47" y="23"/>
                  </a:cubicBezTo>
                  <a:cubicBezTo>
                    <a:pt x="47" y="11"/>
                    <a:pt x="36" y="0"/>
                    <a:pt x="24" y="0"/>
                  </a:cubicBezTo>
                  <a:cubicBezTo>
                    <a:pt x="11" y="0"/>
                    <a:pt x="0" y="11"/>
                    <a:pt x="0" y="23"/>
                  </a:cubicBezTo>
                  <a:cubicBezTo>
                    <a:pt x="0" y="35"/>
                    <a:pt x="10" y="46"/>
                    <a:pt x="24" y="46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3" name="Freeform: Shape 252"/>
            <p:cNvSpPr/>
            <p:nvPr/>
          </p:nvSpPr>
          <p:spPr>
            <a:xfrm>
              <a:off x="6761879" y="4239000"/>
              <a:ext cx="69120" cy="30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3" h="86">
                  <a:moveTo>
                    <a:pt x="192" y="15"/>
                  </a:moveTo>
                  <a:cubicBezTo>
                    <a:pt x="194" y="9"/>
                    <a:pt x="191" y="2"/>
                    <a:pt x="185" y="0"/>
                  </a:cubicBezTo>
                  <a:cubicBezTo>
                    <a:pt x="179" y="-1"/>
                    <a:pt x="171" y="1"/>
                    <a:pt x="169" y="7"/>
                  </a:cubicBezTo>
                  <a:cubicBezTo>
                    <a:pt x="158" y="40"/>
                    <a:pt x="129" y="62"/>
                    <a:pt x="96" y="62"/>
                  </a:cubicBezTo>
                  <a:cubicBezTo>
                    <a:pt x="64" y="62"/>
                    <a:pt x="34" y="40"/>
                    <a:pt x="23" y="7"/>
                  </a:cubicBezTo>
                  <a:cubicBezTo>
                    <a:pt x="22" y="1"/>
                    <a:pt x="14" y="-1"/>
                    <a:pt x="8" y="0"/>
                  </a:cubicBezTo>
                  <a:cubicBezTo>
                    <a:pt x="2" y="2"/>
                    <a:pt x="-1" y="9"/>
                    <a:pt x="0" y="15"/>
                  </a:cubicBezTo>
                  <a:cubicBezTo>
                    <a:pt x="14" y="58"/>
                    <a:pt x="53" y="86"/>
                    <a:pt x="96" y="86"/>
                  </a:cubicBezTo>
                  <a:cubicBezTo>
                    <a:pt x="140" y="86"/>
                    <a:pt x="179" y="58"/>
                    <a:pt x="192" y="15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4" name="Freeform: Shape 253"/>
            <p:cNvSpPr/>
            <p:nvPr/>
          </p:nvSpPr>
          <p:spPr>
            <a:xfrm>
              <a:off x="6953040" y="4395600"/>
              <a:ext cx="84240" cy="84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5" h="236">
                  <a:moveTo>
                    <a:pt x="118" y="236"/>
                  </a:moveTo>
                  <a:cubicBezTo>
                    <a:pt x="52" y="236"/>
                    <a:pt x="0" y="183"/>
                    <a:pt x="0" y="118"/>
                  </a:cubicBezTo>
                  <a:cubicBezTo>
                    <a:pt x="0" y="53"/>
                    <a:pt x="52" y="0"/>
                    <a:pt x="118" y="0"/>
                  </a:cubicBezTo>
                  <a:cubicBezTo>
                    <a:pt x="183" y="0"/>
                    <a:pt x="235" y="53"/>
                    <a:pt x="235" y="118"/>
                  </a:cubicBezTo>
                  <a:cubicBezTo>
                    <a:pt x="235" y="183"/>
                    <a:pt x="183" y="236"/>
                    <a:pt x="118" y="236"/>
                  </a:cubicBezTo>
                  <a:close/>
                  <a:moveTo>
                    <a:pt x="118" y="13"/>
                  </a:moveTo>
                  <a:cubicBezTo>
                    <a:pt x="60" y="13"/>
                    <a:pt x="12" y="61"/>
                    <a:pt x="12" y="118"/>
                  </a:cubicBezTo>
                  <a:cubicBezTo>
                    <a:pt x="12" y="176"/>
                    <a:pt x="60" y="224"/>
                    <a:pt x="118" y="224"/>
                  </a:cubicBezTo>
                  <a:cubicBezTo>
                    <a:pt x="175" y="224"/>
                    <a:pt x="223" y="175"/>
                    <a:pt x="223" y="118"/>
                  </a:cubicBezTo>
                  <a:cubicBezTo>
                    <a:pt x="223" y="60"/>
                    <a:pt x="175" y="13"/>
                    <a:pt x="118" y="13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5" name="Freeform: Shape 254"/>
            <p:cNvSpPr/>
            <p:nvPr/>
          </p:nvSpPr>
          <p:spPr>
            <a:xfrm>
              <a:off x="6974640" y="4422960"/>
              <a:ext cx="11880" cy="12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35">
                  <a:moveTo>
                    <a:pt x="17" y="35"/>
                  </a:moveTo>
                  <a:cubicBezTo>
                    <a:pt x="27" y="35"/>
                    <a:pt x="34" y="26"/>
                    <a:pt x="34" y="17"/>
                  </a:cubicBezTo>
                  <a:cubicBezTo>
                    <a:pt x="34" y="7"/>
                    <a:pt x="26" y="0"/>
                    <a:pt x="17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6" name="Freeform: Shape 255"/>
            <p:cNvSpPr/>
            <p:nvPr/>
          </p:nvSpPr>
          <p:spPr>
            <a:xfrm>
              <a:off x="7003080" y="4422960"/>
              <a:ext cx="11880" cy="12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35">
                  <a:moveTo>
                    <a:pt x="17" y="35"/>
                  </a:moveTo>
                  <a:cubicBezTo>
                    <a:pt x="27" y="35"/>
                    <a:pt x="34" y="26"/>
                    <a:pt x="34" y="17"/>
                  </a:cubicBezTo>
                  <a:cubicBezTo>
                    <a:pt x="34" y="7"/>
                    <a:pt x="26" y="0"/>
                    <a:pt x="17" y="0"/>
                  </a:cubicBezTo>
                  <a:cubicBezTo>
                    <a:pt x="7" y="0"/>
                    <a:pt x="0" y="7"/>
                    <a:pt x="0" y="17"/>
                  </a:cubicBezTo>
                  <a:cubicBezTo>
                    <a:pt x="0" y="26"/>
                    <a:pt x="8" y="35"/>
                    <a:pt x="17" y="35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7" name="Freeform: Shape 256"/>
            <p:cNvSpPr/>
            <p:nvPr/>
          </p:nvSpPr>
          <p:spPr>
            <a:xfrm>
              <a:off x="6971760" y="4444560"/>
              <a:ext cx="48240" cy="21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5" h="61">
                  <a:moveTo>
                    <a:pt x="134" y="12"/>
                  </a:moveTo>
                  <a:cubicBezTo>
                    <a:pt x="137" y="7"/>
                    <a:pt x="134" y="2"/>
                    <a:pt x="129" y="1"/>
                  </a:cubicBezTo>
                  <a:cubicBezTo>
                    <a:pt x="124" y="-2"/>
                    <a:pt x="120" y="1"/>
                    <a:pt x="118" y="6"/>
                  </a:cubicBezTo>
                  <a:cubicBezTo>
                    <a:pt x="111" y="29"/>
                    <a:pt x="89" y="44"/>
                    <a:pt x="67" y="44"/>
                  </a:cubicBezTo>
                  <a:cubicBezTo>
                    <a:pt x="44" y="44"/>
                    <a:pt x="24" y="27"/>
                    <a:pt x="16" y="6"/>
                  </a:cubicBezTo>
                  <a:cubicBezTo>
                    <a:pt x="14" y="2"/>
                    <a:pt x="10" y="-1"/>
                    <a:pt x="5" y="1"/>
                  </a:cubicBezTo>
                  <a:cubicBezTo>
                    <a:pt x="2" y="2"/>
                    <a:pt x="-1" y="7"/>
                    <a:pt x="0" y="12"/>
                  </a:cubicBezTo>
                  <a:cubicBezTo>
                    <a:pt x="10" y="41"/>
                    <a:pt x="38" y="61"/>
                    <a:pt x="69" y="61"/>
                  </a:cubicBezTo>
                  <a:cubicBezTo>
                    <a:pt x="100" y="61"/>
                    <a:pt x="123" y="41"/>
                    <a:pt x="134" y="12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pic>
        <p:nvPicPr>
          <p:cNvPr id="271" name="Picture 27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617" y="332915"/>
            <a:ext cx="2677295" cy="475847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6113207" y="5088194"/>
            <a:ext cx="685800" cy="6858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sz="1350" b="0" i="0">
              <a:latin typeface="Calibri Light" charset="0"/>
              <a:ea typeface="Calibri Light" charset="0"/>
              <a:cs typeface="Calibri Light" charset="0"/>
            </a:endParaRPr>
          </a:p>
        </p:txBody>
      </p:sp>
      <p:grpSp>
        <p:nvGrpSpPr>
          <p:cNvPr id="2" name="Group 1"/>
          <p:cNvGrpSpPr/>
          <p:nvPr userDrawn="1"/>
        </p:nvGrpSpPr>
        <p:grpSpPr>
          <a:xfrm>
            <a:off x="1" y="4951262"/>
            <a:ext cx="9144000" cy="192425"/>
            <a:chOff x="1" y="6601683"/>
            <a:chExt cx="12192000" cy="256566"/>
          </a:xfrm>
        </p:grpSpPr>
        <p:sp>
          <p:nvSpPr>
            <p:cNvPr id="284" name="Rectangle 283"/>
            <p:cNvSpPr>
              <a:spLocks/>
            </p:cNvSpPr>
            <p:nvPr userDrawn="1"/>
          </p:nvSpPr>
          <p:spPr>
            <a:xfrm>
              <a:off x="1" y="6601683"/>
              <a:ext cx="12192000" cy="25656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/>
            </a:p>
          </p:txBody>
        </p:sp>
        <p:pic>
          <p:nvPicPr>
            <p:cNvPr id="286" name="Picture 285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525" y="6657966"/>
              <a:ext cx="810195" cy="144000"/>
            </a:xfrm>
            <a:prstGeom prst="rect">
              <a:avLst/>
            </a:prstGeom>
          </p:spPr>
        </p:pic>
      </p:grpSp>
      <p:sp>
        <p:nvSpPr>
          <p:cNvPr id="268" name="Title 1"/>
          <p:cNvSpPr>
            <a:spLocks noGrp="1"/>
          </p:cNvSpPr>
          <p:nvPr>
            <p:ph type="title"/>
          </p:nvPr>
        </p:nvSpPr>
        <p:spPr>
          <a:xfrm>
            <a:off x="340616" y="1106376"/>
            <a:ext cx="8445575" cy="648001"/>
          </a:xfrm>
          <a:prstGeom prst="rect">
            <a:avLst/>
          </a:prstGeom>
        </p:spPr>
        <p:txBody>
          <a:bodyPr/>
          <a:lstStyle>
            <a:lvl1pPr fontAlgn="ctr">
              <a:lnSpc>
                <a:spcPts val="3000"/>
              </a:lnSpc>
              <a:defRPr sz="255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fontAlgn="ctr">
              <a:lnSpc>
                <a:spcPts val="4000"/>
              </a:lnSpc>
            </a:pPr>
            <a:r>
              <a:rPr lang="de-AT" sz="2400"/>
              <a:t>Click to edit Master title style</a:t>
            </a:r>
            <a:endParaRPr lang="en-US" sz="2400" dirty="0"/>
          </a:p>
        </p:txBody>
      </p:sp>
      <p:sp>
        <p:nvSpPr>
          <p:cNvPr id="272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40615" y="1490863"/>
            <a:ext cx="8445575" cy="63919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100"/>
              </a:lnSpc>
              <a:buNone/>
              <a:defRPr sz="1575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de-AT"/>
              <a:t>Click to edit Master text styles</a:t>
            </a:r>
          </a:p>
        </p:txBody>
      </p:sp>
      <p:sp>
        <p:nvSpPr>
          <p:cNvPr id="269" name="Freeform 268"/>
          <p:cNvSpPr/>
          <p:nvPr userDrawn="1"/>
        </p:nvSpPr>
        <p:spPr>
          <a:xfrm rot="10800000">
            <a:off x="6280327" y="2437041"/>
            <a:ext cx="2275973" cy="2480726"/>
          </a:xfrm>
          <a:custGeom>
            <a:avLst/>
            <a:gdLst>
              <a:gd name="connsiteX0" fmla="*/ 1517315 w 3034630"/>
              <a:gd name="connsiteY0" fmla="*/ 3307635 h 3307635"/>
              <a:gd name="connsiteX1" fmla="*/ 0 w 3034630"/>
              <a:gd name="connsiteY1" fmla="*/ 1790320 h 3307635"/>
              <a:gd name="connsiteX2" fmla="*/ 552162 w 3034630"/>
              <a:gd name="connsiteY2" fmla="*/ 619486 h 3307635"/>
              <a:gd name="connsiteX3" fmla="*/ 572228 w 3034630"/>
              <a:gd name="connsiteY3" fmla="*/ 604481 h 3307635"/>
              <a:gd name="connsiteX4" fmla="*/ 559586 w 3034630"/>
              <a:gd name="connsiteY4" fmla="*/ 604481 h 3307635"/>
              <a:gd name="connsiteX5" fmla="*/ 641191 w 3034630"/>
              <a:gd name="connsiteY5" fmla="*/ 552911 h 3307635"/>
              <a:gd name="connsiteX6" fmla="*/ 668970 w 3034630"/>
              <a:gd name="connsiteY6" fmla="*/ 532139 h 3307635"/>
              <a:gd name="connsiteX7" fmla="*/ 794073 w 3034630"/>
              <a:gd name="connsiteY7" fmla="*/ 456137 h 3307635"/>
              <a:gd name="connsiteX8" fmla="*/ 795148 w 3034630"/>
              <a:gd name="connsiteY8" fmla="*/ 455619 h 3307635"/>
              <a:gd name="connsiteX9" fmla="*/ 1516126 w 3034630"/>
              <a:gd name="connsiteY9" fmla="*/ 0 h 3307635"/>
              <a:gd name="connsiteX10" fmla="*/ 2229475 w 3034630"/>
              <a:gd name="connsiteY10" fmla="*/ 450798 h 3307635"/>
              <a:gd name="connsiteX11" fmla="*/ 2240557 w 3034630"/>
              <a:gd name="connsiteY11" fmla="*/ 456137 h 3307635"/>
              <a:gd name="connsiteX12" fmla="*/ 2365660 w 3034630"/>
              <a:gd name="connsiteY12" fmla="*/ 532139 h 3307635"/>
              <a:gd name="connsiteX13" fmla="*/ 2406417 w 3034630"/>
              <a:gd name="connsiteY13" fmla="*/ 562616 h 3307635"/>
              <a:gd name="connsiteX14" fmla="*/ 2472665 w 3034630"/>
              <a:gd name="connsiteY14" fmla="*/ 604481 h 3307635"/>
              <a:gd name="connsiteX15" fmla="*/ 2462402 w 3034630"/>
              <a:gd name="connsiteY15" fmla="*/ 604481 h 3307635"/>
              <a:gd name="connsiteX16" fmla="*/ 2482468 w 3034630"/>
              <a:gd name="connsiteY16" fmla="*/ 619486 h 3307635"/>
              <a:gd name="connsiteX17" fmla="*/ 3034630 w 3034630"/>
              <a:gd name="connsiteY17" fmla="*/ 1790320 h 3307635"/>
              <a:gd name="connsiteX18" fmla="*/ 1517315 w 3034630"/>
              <a:gd name="connsiteY18" fmla="*/ 3307635 h 3307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034630" h="3307635">
                <a:moveTo>
                  <a:pt x="1517315" y="3307635"/>
                </a:moveTo>
                <a:cubicBezTo>
                  <a:pt x="679325" y="3307635"/>
                  <a:pt x="0" y="2628310"/>
                  <a:pt x="0" y="1790320"/>
                </a:cubicBezTo>
                <a:cubicBezTo>
                  <a:pt x="0" y="1318951"/>
                  <a:pt x="214943" y="897784"/>
                  <a:pt x="552162" y="619486"/>
                </a:cubicBezTo>
                <a:lnTo>
                  <a:pt x="572228" y="604481"/>
                </a:lnTo>
                <a:lnTo>
                  <a:pt x="559586" y="604481"/>
                </a:lnTo>
                <a:lnTo>
                  <a:pt x="641191" y="552911"/>
                </a:lnTo>
                <a:lnTo>
                  <a:pt x="668970" y="532139"/>
                </a:lnTo>
                <a:cubicBezTo>
                  <a:pt x="709331" y="504872"/>
                  <a:pt x="751074" y="479495"/>
                  <a:pt x="794073" y="456137"/>
                </a:cubicBezTo>
                <a:lnTo>
                  <a:pt x="795148" y="455619"/>
                </a:lnTo>
                <a:lnTo>
                  <a:pt x="1516126" y="0"/>
                </a:lnTo>
                <a:lnTo>
                  <a:pt x="2229475" y="450798"/>
                </a:lnTo>
                <a:lnTo>
                  <a:pt x="2240557" y="456137"/>
                </a:lnTo>
                <a:cubicBezTo>
                  <a:pt x="2283556" y="479495"/>
                  <a:pt x="2325299" y="504872"/>
                  <a:pt x="2365660" y="532139"/>
                </a:cubicBezTo>
                <a:lnTo>
                  <a:pt x="2406417" y="562616"/>
                </a:lnTo>
                <a:lnTo>
                  <a:pt x="2472665" y="604481"/>
                </a:lnTo>
                <a:lnTo>
                  <a:pt x="2462402" y="604481"/>
                </a:lnTo>
                <a:lnTo>
                  <a:pt x="2482468" y="619486"/>
                </a:lnTo>
                <a:cubicBezTo>
                  <a:pt x="2819687" y="897784"/>
                  <a:pt x="3034630" y="1318951"/>
                  <a:pt x="3034630" y="1790320"/>
                </a:cubicBezTo>
                <a:cubicBezTo>
                  <a:pt x="3034630" y="2628310"/>
                  <a:pt x="2355305" y="3307635"/>
                  <a:pt x="1517315" y="3307635"/>
                </a:cubicBezTo>
                <a:close/>
              </a:path>
            </a:pathLst>
          </a:custGeom>
          <a:solidFill>
            <a:schemeClr val="bg1">
              <a:alpha val="1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882092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_animated_1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-1"/>
            <a:ext cx="9144000" cy="5143500"/>
          </a:xfrm>
          <a:prstGeom prst="rect">
            <a:avLst/>
          </a:prstGeom>
          <a:solidFill>
            <a:srgbClr val="1A1A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b="0" i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2" name="Oval 11"/>
          <p:cNvSpPr/>
          <p:nvPr userDrawn="1"/>
        </p:nvSpPr>
        <p:spPr>
          <a:xfrm>
            <a:off x="7536431" y="1139060"/>
            <a:ext cx="3395916" cy="3395916"/>
          </a:xfrm>
          <a:prstGeom prst="ellipse">
            <a:avLst/>
          </a:prstGeom>
          <a:solidFill>
            <a:schemeClr val="tx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350"/>
              <a:t> </a:t>
            </a:r>
          </a:p>
        </p:txBody>
      </p:sp>
      <p:sp>
        <p:nvSpPr>
          <p:cNvPr id="13" name="Oval 12"/>
          <p:cNvSpPr/>
          <p:nvPr userDrawn="1"/>
        </p:nvSpPr>
        <p:spPr>
          <a:xfrm>
            <a:off x="7767298" y="1376815"/>
            <a:ext cx="2934182" cy="2934182"/>
          </a:xfrm>
          <a:prstGeom prst="ellipse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350"/>
              <a:t> </a:t>
            </a:r>
          </a:p>
        </p:txBody>
      </p:sp>
      <p:sp>
        <p:nvSpPr>
          <p:cNvPr id="14" name="Freeform: Shape 2"/>
          <p:cNvSpPr/>
          <p:nvPr userDrawn="1"/>
        </p:nvSpPr>
        <p:spPr>
          <a:xfrm>
            <a:off x="0" y="3598081"/>
            <a:ext cx="9144001" cy="180090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7998" h="5515">
                <a:moveTo>
                  <a:pt x="27998" y="946"/>
                </a:moveTo>
                <a:cubicBezTo>
                  <a:pt x="23682" y="-1167"/>
                  <a:pt x="18916" y="1582"/>
                  <a:pt x="18916" y="1582"/>
                </a:cubicBezTo>
                <a:cubicBezTo>
                  <a:pt x="18916" y="1582"/>
                  <a:pt x="15086" y="3575"/>
                  <a:pt x="9600" y="2054"/>
                </a:cubicBezTo>
                <a:cubicBezTo>
                  <a:pt x="5424" y="897"/>
                  <a:pt x="2898" y="-191"/>
                  <a:pt x="0" y="28"/>
                </a:cubicBezTo>
                <a:lnTo>
                  <a:pt x="0" y="5515"/>
                </a:lnTo>
                <a:lnTo>
                  <a:pt x="27998" y="5515"/>
                </a:lnTo>
                <a:close/>
              </a:path>
            </a:pathLst>
          </a:custGeom>
          <a:solidFill>
            <a:srgbClr val="242424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5" name="Freeform: Shape 3"/>
          <p:cNvSpPr/>
          <p:nvPr userDrawn="1"/>
        </p:nvSpPr>
        <p:spPr>
          <a:xfrm>
            <a:off x="0" y="3897016"/>
            <a:ext cx="9144001" cy="1367501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7998" h="4188">
                <a:moveTo>
                  <a:pt x="27998" y="2011"/>
                </a:moveTo>
                <a:cubicBezTo>
                  <a:pt x="27867" y="2793"/>
                  <a:pt x="27597" y="3533"/>
                  <a:pt x="27039" y="3357"/>
                </a:cubicBezTo>
                <a:cubicBezTo>
                  <a:pt x="25928" y="3007"/>
                  <a:pt x="23719" y="261"/>
                  <a:pt x="20090" y="790"/>
                </a:cubicBezTo>
                <a:cubicBezTo>
                  <a:pt x="16460" y="1318"/>
                  <a:pt x="16816" y="4611"/>
                  <a:pt x="13030" y="3090"/>
                </a:cubicBezTo>
                <a:cubicBezTo>
                  <a:pt x="9243" y="1569"/>
                  <a:pt x="8523" y="3902"/>
                  <a:pt x="5588" y="3098"/>
                </a:cubicBezTo>
                <a:cubicBezTo>
                  <a:pt x="3738" y="2591"/>
                  <a:pt x="1443" y="1061"/>
                  <a:pt x="0" y="0"/>
                </a:cubicBezTo>
                <a:lnTo>
                  <a:pt x="0" y="4188"/>
                </a:lnTo>
                <a:lnTo>
                  <a:pt x="27998" y="4188"/>
                </a:lnTo>
                <a:close/>
              </a:path>
            </a:pathLst>
          </a:custGeom>
          <a:solidFill>
            <a:srgbClr val="353535">
              <a:alpha val="44000"/>
            </a:srgbClr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6" name="Freeform: Shape 8"/>
          <p:cNvSpPr/>
          <p:nvPr userDrawn="1"/>
        </p:nvSpPr>
        <p:spPr>
          <a:xfrm>
            <a:off x="7463284" y="4812260"/>
            <a:ext cx="152525" cy="15938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68" h="489">
                <a:moveTo>
                  <a:pt x="468" y="0"/>
                </a:moveTo>
                <a:lnTo>
                  <a:pt x="468" y="320"/>
                </a:lnTo>
                <a:lnTo>
                  <a:pt x="0" y="489"/>
                </a:lnTo>
                <a:lnTo>
                  <a:pt x="0" y="172"/>
                </a:lnTo>
                <a:close/>
              </a:path>
            </a:pathLst>
          </a:custGeom>
          <a:solidFill>
            <a:srgbClr val="FFE11C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7" name="Freeform: Shape 9"/>
          <p:cNvSpPr/>
          <p:nvPr userDrawn="1"/>
        </p:nvSpPr>
        <p:spPr>
          <a:xfrm>
            <a:off x="7249357" y="5122209"/>
            <a:ext cx="152198" cy="7152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67" h="220">
                <a:moveTo>
                  <a:pt x="467" y="0"/>
                </a:moveTo>
                <a:lnTo>
                  <a:pt x="467" y="220"/>
                </a:lnTo>
                <a:lnTo>
                  <a:pt x="0" y="220"/>
                </a:lnTo>
                <a:lnTo>
                  <a:pt x="0" y="172"/>
                </a:lnTo>
                <a:close/>
              </a:path>
            </a:pathLst>
          </a:custGeom>
          <a:solidFill>
            <a:srgbClr val="242424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8" name="Freeform: Shape 10"/>
          <p:cNvSpPr/>
          <p:nvPr userDrawn="1"/>
        </p:nvSpPr>
        <p:spPr>
          <a:xfrm>
            <a:off x="7249357" y="4881826"/>
            <a:ext cx="152198" cy="15938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67" h="489">
                <a:moveTo>
                  <a:pt x="467" y="0"/>
                </a:moveTo>
                <a:lnTo>
                  <a:pt x="467" y="319"/>
                </a:lnTo>
                <a:lnTo>
                  <a:pt x="0" y="489"/>
                </a:lnTo>
                <a:lnTo>
                  <a:pt x="0" y="172"/>
                </a:lnTo>
                <a:close/>
              </a:path>
            </a:pathLst>
          </a:custGeom>
          <a:solidFill>
            <a:srgbClr val="242424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9" name="Freeform: Shape 11"/>
          <p:cNvSpPr/>
          <p:nvPr userDrawn="1"/>
        </p:nvSpPr>
        <p:spPr>
          <a:xfrm>
            <a:off x="7040655" y="4758696"/>
            <a:ext cx="152198" cy="15938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67" h="489">
                <a:moveTo>
                  <a:pt x="467" y="0"/>
                </a:moveTo>
                <a:lnTo>
                  <a:pt x="467" y="320"/>
                </a:lnTo>
                <a:lnTo>
                  <a:pt x="0" y="489"/>
                </a:lnTo>
                <a:lnTo>
                  <a:pt x="0" y="172"/>
                </a:lnTo>
                <a:close/>
              </a:path>
            </a:pathLst>
          </a:custGeom>
          <a:solidFill>
            <a:srgbClr val="242424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0" name="Freeform: Shape 12"/>
          <p:cNvSpPr/>
          <p:nvPr userDrawn="1"/>
        </p:nvSpPr>
        <p:spPr>
          <a:xfrm>
            <a:off x="7971156" y="4352724"/>
            <a:ext cx="124111" cy="13390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81" h="411">
                <a:moveTo>
                  <a:pt x="381" y="0"/>
                </a:moveTo>
                <a:lnTo>
                  <a:pt x="381" y="273"/>
                </a:lnTo>
                <a:lnTo>
                  <a:pt x="0" y="411"/>
                </a:lnTo>
                <a:lnTo>
                  <a:pt x="0" y="140"/>
                </a:lnTo>
                <a:close/>
              </a:path>
            </a:pathLst>
          </a:custGeom>
          <a:solidFill>
            <a:srgbClr val="FFE11C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1" name="Freeform: Shape 6"/>
          <p:cNvSpPr/>
          <p:nvPr userDrawn="1"/>
        </p:nvSpPr>
        <p:spPr>
          <a:xfrm>
            <a:off x="6193437" y="3371271"/>
            <a:ext cx="1627154" cy="119374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983" h="3656">
                <a:moveTo>
                  <a:pt x="1706" y="0"/>
                </a:moveTo>
                <a:lnTo>
                  <a:pt x="4983" y="3656"/>
                </a:lnTo>
                <a:lnTo>
                  <a:pt x="4617" y="3520"/>
                </a:lnTo>
                <a:lnTo>
                  <a:pt x="4510" y="3560"/>
                </a:lnTo>
                <a:lnTo>
                  <a:pt x="3491" y="2840"/>
                </a:lnTo>
                <a:lnTo>
                  <a:pt x="3491" y="2694"/>
                </a:lnTo>
                <a:lnTo>
                  <a:pt x="3046" y="2530"/>
                </a:lnTo>
                <a:lnTo>
                  <a:pt x="0" y="387"/>
                </a:lnTo>
                <a:cubicBezTo>
                  <a:pt x="675" y="363"/>
                  <a:pt x="1272" y="218"/>
                  <a:pt x="1706" y="0"/>
                </a:cubicBezTo>
                <a:close/>
              </a:path>
            </a:pathLst>
          </a:custGeom>
          <a:solidFill>
            <a:srgbClr val="FFFFFF">
              <a:alpha val="40000"/>
            </a:srgbClr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2" name="Freeform: Shape 13"/>
          <p:cNvSpPr/>
          <p:nvPr userDrawn="1"/>
        </p:nvSpPr>
        <p:spPr>
          <a:xfrm>
            <a:off x="8192922" y="4926899"/>
            <a:ext cx="124111" cy="13390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81" h="411">
                <a:moveTo>
                  <a:pt x="381" y="0"/>
                </a:moveTo>
                <a:lnTo>
                  <a:pt x="381" y="273"/>
                </a:lnTo>
                <a:lnTo>
                  <a:pt x="0" y="411"/>
                </a:lnTo>
                <a:lnTo>
                  <a:pt x="0" y="140"/>
                </a:lnTo>
                <a:close/>
              </a:path>
            </a:pathLst>
          </a:custGeom>
          <a:solidFill>
            <a:srgbClr val="FFE11C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3" name="Freeform: Shape 14"/>
          <p:cNvSpPr/>
          <p:nvPr userDrawn="1"/>
        </p:nvSpPr>
        <p:spPr>
          <a:xfrm>
            <a:off x="8192922" y="4761309"/>
            <a:ext cx="124111" cy="13390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81" h="411">
                <a:moveTo>
                  <a:pt x="381" y="0"/>
                </a:moveTo>
                <a:lnTo>
                  <a:pt x="381" y="273"/>
                </a:lnTo>
                <a:lnTo>
                  <a:pt x="0" y="411"/>
                </a:lnTo>
                <a:lnTo>
                  <a:pt x="0" y="140"/>
                </a:lnTo>
                <a:close/>
              </a:path>
            </a:pathLst>
          </a:custGeom>
          <a:solidFill>
            <a:srgbClr val="242424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4" name="Freeform: Shape 15"/>
          <p:cNvSpPr/>
          <p:nvPr userDrawn="1"/>
        </p:nvSpPr>
        <p:spPr>
          <a:xfrm>
            <a:off x="8192922" y="4277931"/>
            <a:ext cx="124111" cy="13390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81" h="411">
                <a:moveTo>
                  <a:pt x="381" y="0"/>
                </a:moveTo>
                <a:lnTo>
                  <a:pt x="381" y="273"/>
                </a:lnTo>
                <a:lnTo>
                  <a:pt x="0" y="411"/>
                </a:lnTo>
                <a:lnTo>
                  <a:pt x="0" y="140"/>
                </a:lnTo>
                <a:close/>
              </a:path>
            </a:pathLst>
          </a:custGeom>
          <a:solidFill>
            <a:srgbClr val="242424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5" name="Freeform: Shape 16"/>
          <p:cNvSpPr/>
          <p:nvPr userDrawn="1"/>
        </p:nvSpPr>
        <p:spPr>
          <a:xfrm>
            <a:off x="7973443" y="4197587"/>
            <a:ext cx="124111" cy="13390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81" h="411">
                <a:moveTo>
                  <a:pt x="381" y="0"/>
                </a:moveTo>
                <a:lnTo>
                  <a:pt x="381" y="273"/>
                </a:lnTo>
                <a:lnTo>
                  <a:pt x="0" y="411"/>
                </a:lnTo>
                <a:lnTo>
                  <a:pt x="0" y="141"/>
                </a:lnTo>
                <a:close/>
              </a:path>
            </a:pathLst>
          </a:custGeom>
          <a:solidFill>
            <a:srgbClr val="242424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6" name="Freeform: Shape 17"/>
          <p:cNvSpPr/>
          <p:nvPr userDrawn="1"/>
        </p:nvSpPr>
        <p:spPr>
          <a:xfrm>
            <a:off x="8234075" y="3639743"/>
            <a:ext cx="104841" cy="11006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22" h="338">
                <a:moveTo>
                  <a:pt x="322" y="0"/>
                </a:moveTo>
                <a:lnTo>
                  <a:pt x="322" y="223"/>
                </a:lnTo>
                <a:lnTo>
                  <a:pt x="0" y="338"/>
                </a:lnTo>
                <a:lnTo>
                  <a:pt x="0" y="117"/>
                </a:lnTo>
                <a:close/>
              </a:path>
            </a:pathLst>
          </a:custGeom>
          <a:solidFill>
            <a:srgbClr val="242424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7" name="Freeform: Shape 18"/>
          <p:cNvSpPr/>
          <p:nvPr userDrawn="1"/>
        </p:nvSpPr>
        <p:spPr>
          <a:xfrm>
            <a:off x="6511225" y="4384732"/>
            <a:ext cx="49971" cy="15252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54" h="468">
                <a:moveTo>
                  <a:pt x="154" y="0"/>
                </a:moveTo>
                <a:lnTo>
                  <a:pt x="154" y="410"/>
                </a:lnTo>
                <a:lnTo>
                  <a:pt x="0" y="468"/>
                </a:lnTo>
                <a:lnTo>
                  <a:pt x="0" y="58"/>
                </a:lnTo>
                <a:close/>
              </a:path>
            </a:pathLst>
          </a:custGeom>
          <a:solidFill>
            <a:srgbClr val="FFE11C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8" name="Freeform: Shape 19"/>
          <p:cNvSpPr/>
          <p:nvPr userDrawn="1"/>
        </p:nvSpPr>
        <p:spPr>
          <a:xfrm>
            <a:off x="6746708" y="4481081"/>
            <a:ext cx="49971" cy="15252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54" h="468">
                <a:moveTo>
                  <a:pt x="154" y="0"/>
                </a:moveTo>
                <a:lnTo>
                  <a:pt x="154" y="410"/>
                </a:lnTo>
                <a:lnTo>
                  <a:pt x="0" y="468"/>
                </a:lnTo>
                <a:lnTo>
                  <a:pt x="0" y="58"/>
                </a:lnTo>
                <a:close/>
              </a:path>
            </a:pathLst>
          </a:custGeom>
          <a:solidFill>
            <a:srgbClr val="242424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9" name="Freeform: Shape 20"/>
          <p:cNvSpPr/>
          <p:nvPr userDrawn="1"/>
        </p:nvSpPr>
        <p:spPr>
          <a:xfrm>
            <a:off x="6746708" y="4144350"/>
            <a:ext cx="49971" cy="15252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54" h="468">
                <a:moveTo>
                  <a:pt x="154" y="0"/>
                </a:moveTo>
                <a:lnTo>
                  <a:pt x="154" y="410"/>
                </a:lnTo>
                <a:lnTo>
                  <a:pt x="0" y="468"/>
                </a:lnTo>
                <a:lnTo>
                  <a:pt x="0" y="58"/>
                </a:lnTo>
                <a:close/>
              </a:path>
            </a:pathLst>
          </a:custGeom>
          <a:solidFill>
            <a:srgbClr val="242424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0" name="Freeform: Shape 21"/>
          <p:cNvSpPr/>
          <p:nvPr userDrawn="1"/>
        </p:nvSpPr>
        <p:spPr>
          <a:xfrm>
            <a:off x="6746708" y="5095427"/>
            <a:ext cx="49971" cy="9830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54" h="302">
                <a:moveTo>
                  <a:pt x="154" y="0"/>
                </a:moveTo>
                <a:lnTo>
                  <a:pt x="154" y="302"/>
                </a:lnTo>
                <a:lnTo>
                  <a:pt x="0" y="302"/>
                </a:lnTo>
                <a:lnTo>
                  <a:pt x="0" y="58"/>
                </a:lnTo>
                <a:close/>
              </a:path>
            </a:pathLst>
          </a:custGeom>
          <a:solidFill>
            <a:srgbClr val="242424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1" name="Freeform: Shape 22"/>
          <p:cNvSpPr/>
          <p:nvPr userDrawn="1"/>
        </p:nvSpPr>
        <p:spPr>
          <a:xfrm>
            <a:off x="6172209" y="3179227"/>
            <a:ext cx="2971792" cy="201450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9100" h="6169">
                <a:moveTo>
                  <a:pt x="2528" y="6169"/>
                </a:moveTo>
                <a:lnTo>
                  <a:pt x="2528" y="4908"/>
                </a:lnTo>
                <a:lnTo>
                  <a:pt x="3395" y="4584"/>
                </a:lnTo>
                <a:lnTo>
                  <a:pt x="3395" y="3386"/>
                </a:lnTo>
                <a:lnTo>
                  <a:pt x="2082" y="2899"/>
                </a:lnTo>
                <a:lnTo>
                  <a:pt x="2082" y="6169"/>
                </a:lnTo>
                <a:close/>
                <a:moveTo>
                  <a:pt x="9100" y="4572"/>
                </a:moveTo>
                <a:lnTo>
                  <a:pt x="8287" y="4266"/>
                </a:lnTo>
                <a:lnTo>
                  <a:pt x="8287" y="6169"/>
                </a:lnTo>
                <a:lnTo>
                  <a:pt x="9100" y="6169"/>
                </a:lnTo>
                <a:close/>
                <a:moveTo>
                  <a:pt x="8091" y="6169"/>
                </a:moveTo>
                <a:lnTo>
                  <a:pt x="8091" y="2874"/>
                </a:lnTo>
                <a:lnTo>
                  <a:pt x="6796" y="2397"/>
                </a:lnTo>
                <a:lnTo>
                  <a:pt x="6796" y="6169"/>
                </a:lnTo>
                <a:close/>
                <a:moveTo>
                  <a:pt x="7690" y="2561"/>
                </a:moveTo>
                <a:lnTo>
                  <a:pt x="7690" y="1376"/>
                </a:lnTo>
                <a:lnTo>
                  <a:pt x="6796" y="1048"/>
                </a:lnTo>
                <a:lnTo>
                  <a:pt x="6796" y="2233"/>
                </a:lnTo>
                <a:close/>
                <a:moveTo>
                  <a:pt x="7159" y="1069"/>
                </a:moveTo>
                <a:lnTo>
                  <a:pt x="6796" y="0"/>
                </a:lnTo>
                <a:lnTo>
                  <a:pt x="6796" y="935"/>
                </a:lnTo>
                <a:close/>
                <a:moveTo>
                  <a:pt x="5976" y="6169"/>
                </a:moveTo>
                <a:lnTo>
                  <a:pt x="5976" y="4771"/>
                </a:lnTo>
                <a:lnTo>
                  <a:pt x="4682" y="4266"/>
                </a:lnTo>
                <a:lnTo>
                  <a:pt x="4682" y="6169"/>
                </a:lnTo>
                <a:close/>
                <a:moveTo>
                  <a:pt x="1314" y="6169"/>
                </a:moveTo>
                <a:lnTo>
                  <a:pt x="1314" y="5938"/>
                </a:lnTo>
                <a:lnTo>
                  <a:pt x="0" y="5456"/>
                </a:lnTo>
                <a:lnTo>
                  <a:pt x="0" y="6169"/>
                </a:lnTo>
                <a:close/>
              </a:path>
            </a:pathLst>
          </a:custGeom>
          <a:solidFill>
            <a:srgbClr val="353535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2" name="Freeform: Shape 9"/>
          <p:cNvSpPr/>
          <p:nvPr userDrawn="1"/>
        </p:nvSpPr>
        <p:spPr>
          <a:xfrm flipH="1">
            <a:off x="691571" y="300001"/>
            <a:ext cx="557414" cy="3967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993" h="4266">
                <a:moveTo>
                  <a:pt x="1510" y="4266"/>
                </a:moveTo>
                <a:cubicBezTo>
                  <a:pt x="677" y="4266"/>
                  <a:pt x="0" y="3698"/>
                  <a:pt x="0" y="2999"/>
                </a:cubicBezTo>
                <a:cubicBezTo>
                  <a:pt x="0" y="2523"/>
                  <a:pt x="319" y="2088"/>
                  <a:pt x="820" y="1872"/>
                </a:cubicBezTo>
                <a:cubicBezTo>
                  <a:pt x="869" y="1270"/>
                  <a:pt x="1380" y="792"/>
                  <a:pt x="1993" y="792"/>
                </a:cubicBezTo>
                <a:cubicBezTo>
                  <a:pt x="2134" y="792"/>
                  <a:pt x="2271" y="816"/>
                  <a:pt x="2401" y="865"/>
                </a:cubicBezTo>
                <a:cubicBezTo>
                  <a:pt x="2622" y="343"/>
                  <a:pt x="3133" y="0"/>
                  <a:pt x="3708" y="0"/>
                </a:cubicBezTo>
                <a:cubicBezTo>
                  <a:pt x="4491" y="0"/>
                  <a:pt x="5128" y="637"/>
                  <a:pt x="5128" y="1419"/>
                </a:cubicBezTo>
                <a:cubicBezTo>
                  <a:pt x="5128" y="1450"/>
                  <a:pt x="5127" y="1481"/>
                  <a:pt x="5125" y="1513"/>
                </a:cubicBezTo>
                <a:cubicBezTo>
                  <a:pt x="5663" y="1778"/>
                  <a:pt x="5993" y="2260"/>
                  <a:pt x="5993" y="2787"/>
                </a:cubicBezTo>
                <a:cubicBezTo>
                  <a:pt x="5993" y="3602"/>
                  <a:pt x="5200" y="4266"/>
                  <a:pt x="4225" y="4266"/>
                </a:cubicBezTo>
                <a:close/>
              </a:path>
            </a:pathLst>
          </a:custGeom>
          <a:solidFill>
            <a:schemeClr val="tx1">
              <a:lumMod val="50000"/>
            </a:schemeClr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3" name="Freeform: Shape 10"/>
          <p:cNvSpPr/>
          <p:nvPr userDrawn="1"/>
        </p:nvSpPr>
        <p:spPr>
          <a:xfrm flipH="1">
            <a:off x="1476338" y="596033"/>
            <a:ext cx="820707" cy="58776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856" h="3478">
                <a:moveTo>
                  <a:pt x="1246" y="3478"/>
                </a:moveTo>
                <a:cubicBezTo>
                  <a:pt x="559" y="3478"/>
                  <a:pt x="0" y="3007"/>
                  <a:pt x="0" y="2428"/>
                </a:cubicBezTo>
                <a:cubicBezTo>
                  <a:pt x="0" y="2039"/>
                  <a:pt x="254" y="1684"/>
                  <a:pt x="655" y="1502"/>
                </a:cubicBezTo>
                <a:cubicBezTo>
                  <a:pt x="709" y="1013"/>
                  <a:pt x="1129" y="629"/>
                  <a:pt x="1630" y="629"/>
                </a:cubicBezTo>
                <a:cubicBezTo>
                  <a:pt x="1733" y="629"/>
                  <a:pt x="1834" y="645"/>
                  <a:pt x="1931" y="676"/>
                </a:cubicBezTo>
                <a:cubicBezTo>
                  <a:pt x="2121" y="267"/>
                  <a:pt x="2533" y="0"/>
                  <a:pt x="2994" y="0"/>
                </a:cubicBezTo>
                <a:cubicBezTo>
                  <a:pt x="3641" y="0"/>
                  <a:pt x="4168" y="526"/>
                  <a:pt x="4168" y="1172"/>
                </a:cubicBezTo>
                <a:cubicBezTo>
                  <a:pt x="4168" y="1188"/>
                  <a:pt x="4167" y="1204"/>
                  <a:pt x="4167" y="1220"/>
                </a:cubicBezTo>
                <a:cubicBezTo>
                  <a:pt x="4594" y="1441"/>
                  <a:pt x="4856" y="1832"/>
                  <a:pt x="4856" y="2259"/>
                </a:cubicBezTo>
                <a:cubicBezTo>
                  <a:pt x="4856" y="2931"/>
                  <a:pt x="4205" y="3478"/>
                  <a:pt x="3405" y="3478"/>
                </a:cubicBezTo>
                <a:close/>
              </a:path>
            </a:pathLst>
          </a:custGeom>
          <a:solidFill>
            <a:schemeClr val="tx1">
              <a:lumMod val="75000"/>
            </a:schemeClr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4" name="Freeform: Shape 10"/>
          <p:cNvSpPr/>
          <p:nvPr userDrawn="1"/>
        </p:nvSpPr>
        <p:spPr>
          <a:xfrm flipH="1">
            <a:off x="2300637" y="75434"/>
            <a:ext cx="1095588" cy="78462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856" h="3478">
                <a:moveTo>
                  <a:pt x="1246" y="3478"/>
                </a:moveTo>
                <a:cubicBezTo>
                  <a:pt x="559" y="3478"/>
                  <a:pt x="0" y="3007"/>
                  <a:pt x="0" y="2428"/>
                </a:cubicBezTo>
                <a:cubicBezTo>
                  <a:pt x="0" y="2039"/>
                  <a:pt x="254" y="1684"/>
                  <a:pt x="655" y="1502"/>
                </a:cubicBezTo>
                <a:cubicBezTo>
                  <a:pt x="709" y="1013"/>
                  <a:pt x="1129" y="629"/>
                  <a:pt x="1630" y="629"/>
                </a:cubicBezTo>
                <a:cubicBezTo>
                  <a:pt x="1733" y="629"/>
                  <a:pt x="1834" y="645"/>
                  <a:pt x="1931" y="676"/>
                </a:cubicBezTo>
                <a:cubicBezTo>
                  <a:pt x="2121" y="267"/>
                  <a:pt x="2533" y="0"/>
                  <a:pt x="2994" y="0"/>
                </a:cubicBezTo>
                <a:cubicBezTo>
                  <a:pt x="3641" y="0"/>
                  <a:pt x="4168" y="526"/>
                  <a:pt x="4168" y="1172"/>
                </a:cubicBezTo>
                <a:cubicBezTo>
                  <a:pt x="4168" y="1188"/>
                  <a:pt x="4167" y="1204"/>
                  <a:pt x="4167" y="1220"/>
                </a:cubicBezTo>
                <a:cubicBezTo>
                  <a:pt x="4594" y="1441"/>
                  <a:pt x="4856" y="1832"/>
                  <a:pt x="4856" y="2259"/>
                </a:cubicBezTo>
                <a:cubicBezTo>
                  <a:pt x="4856" y="2931"/>
                  <a:pt x="4205" y="3478"/>
                  <a:pt x="3405" y="3478"/>
                </a:cubicBezTo>
                <a:close/>
              </a:path>
            </a:pathLst>
          </a:custGeom>
          <a:solidFill>
            <a:schemeClr val="tx1">
              <a:lumMod val="50000"/>
            </a:schemeClr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5" name="Freeform: Shape 4"/>
          <p:cNvSpPr/>
          <p:nvPr userDrawn="1"/>
        </p:nvSpPr>
        <p:spPr>
          <a:xfrm>
            <a:off x="5466739" y="2996654"/>
            <a:ext cx="2405129" cy="158730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7365" h="4861">
                <a:moveTo>
                  <a:pt x="1998" y="1541"/>
                </a:moveTo>
                <a:cubicBezTo>
                  <a:pt x="3448" y="1541"/>
                  <a:pt x="4624" y="994"/>
                  <a:pt x="4624" y="319"/>
                </a:cubicBezTo>
                <a:cubicBezTo>
                  <a:pt x="4624" y="209"/>
                  <a:pt x="4594" y="101"/>
                  <a:pt x="4533" y="0"/>
                </a:cubicBezTo>
                <a:lnTo>
                  <a:pt x="7365" y="4861"/>
                </a:lnTo>
                <a:lnTo>
                  <a:pt x="6845" y="4669"/>
                </a:lnTo>
                <a:lnTo>
                  <a:pt x="6592" y="4763"/>
                </a:lnTo>
                <a:lnTo>
                  <a:pt x="5718" y="4277"/>
                </a:lnTo>
                <a:lnTo>
                  <a:pt x="5718" y="3846"/>
                </a:lnTo>
                <a:lnTo>
                  <a:pt x="4259" y="3307"/>
                </a:lnTo>
                <a:lnTo>
                  <a:pt x="4083" y="3370"/>
                </a:lnTo>
                <a:lnTo>
                  <a:pt x="0" y="1116"/>
                </a:lnTo>
                <a:cubicBezTo>
                  <a:pt x="482" y="1374"/>
                  <a:pt x="1197" y="1541"/>
                  <a:pt x="1998" y="1541"/>
                </a:cubicBezTo>
                <a:close/>
              </a:path>
            </a:pathLst>
          </a:custGeom>
          <a:solidFill>
            <a:srgbClr val="FFFFFF">
              <a:alpha val="70000"/>
            </a:srgbClr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6" name="Freeform: Shape 7"/>
          <p:cNvSpPr/>
          <p:nvPr userDrawn="1"/>
        </p:nvSpPr>
        <p:spPr>
          <a:xfrm>
            <a:off x="5271155" y="2706491"/>
            <a:ext cx="1715011" cy="79790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252" h="2444">
                <a:moveTo>
                  <a:pt x="2626" y="0"/>
                </a:moveTo>
                <a:cubicBezTo>
                  <a:pt x="1176" y="0"/>
                  <a:pt x="0" y="547"/>
                  <a:pt x="0" y="1222"/>
                </a:cubicBezTo>
                <a:cubicBezTo>
                  <a:pt x="0" y="1897"/>
                  <a:pt x="1176" y="2444"/>
                  <a:pt x="2626" y="2444"/>
                </a:cubicBezTo>
                <a:cubicBezTo>
                  <a:pt x="4076" y="2444"/>
                  <a:pt x="5252" y="1897"/>
                  <a:pt x="5252" y="1222"/>
                </a:cubicBezTo>
                <a:cubicBezTo>
                  <a:pt x="5254" y="547"/>
                  <a:pt x="4076" y="0"/>
                  <a:pt x="2626" y="0"/>
                </a:cubicBezTo>
                <a:close/>
                <a:moveTo>
                  <a:pt x="1727" y="1424"/>
                </a:moveTo>
                <a:cubicBezTo>
                  <a:pt x="1715" y="1257"/>
                  <a:pt x="1713" y="1109"/>
                  <a:pt x="1710" y="1016"/>
                </a:cubicBezTo>
                <a:lnTo>
                  <a:pt x="1710" y="988"/>
                </a:lnTo>
                <a:cubicBezTo>
                  <a:pt x="1710" y="980"/>
                  <a:pt x="1705" y="917"/>
                  <a:pt x="1766" y="859"/>
                </a:cubicBezTo>
                <a:cubicBezTo>
                  <a:pt x="1902" y="730"/>
                  <a:pt x="2237" y="411"/>
                  <a:pt x="2305" y="347"/>
                </a:cubicBezTo>
                <a:cubicBezTo>
                  <a:pt x="2366" y="289"/>
                  <a:pt x="2432" y="298"/>
                  <a:pt x="2436" y="298"/>
                </a:cubicBezTo>
                <a:cubicBezTo>
                  <a:pt x="2528" y="303"/>
                  <a:pt x="2689" y="314"/>
                  <a:pt x="2872" y="336"/>
                </a:cubicBezTo>
                <a:cubicBezTo>
                  <a:pt x="3153" y="368"/>
                  <a:pt x="3399" y="415"/>
                  <a:pt x="3399" y="415"/>
                </a:cubicBezTo>
                <a:lnTo>
                  <a:pt x="2931" y="863"/>
                </a:lnTo>
                <a:cubicBezTo>
                  <a:pt x="2931" y="863"/>
                  <a:pt x="2708" y="835"/>
                  <a:pt x="2373" y="847"/>
                </a:cubicBezTo>
                <a:cubicBezTo>
                  <a:pt x="2183" y="854"/>
                  <a:pt x="1996" y="873"/>
                  <a:pt x="1869" y="889"/>
                </a:cubicBezTo>
                <a:cubicBezTo>
                  <a:pt x="1844" y="891"/>
                  <a:pt x="1783" y="905"/>
                  <a:pt x="1743" y="955"/>
                </a:cubicBezTo>
                <a:cubicBezTo>
                  <a:pt x="1724" y="978"/>
                  <a:pt x="1715" y="995"/>
                  <a:pt x="1710" y="1018"/>
                </a:cubicBezTo>
                <a:cubicBezTo>
                  <a:pt x="1741" y="894"/>
                  <a:pt x="2261" y="955"/>
                  <a:pt x="2261" y="955"/>
                </a:cubicBezTo>
                <a:cubicBezTo>
                  <a:pt x="2233" y="1290"/>
                  <a:pt x="2249" y="1513"/>
                  <a:pt x="2249" y="1513"/>
                </a:cubicBezTo>
                <a:lnTo>
                  <a:pt x="1780" y="1961"/>
                </a:lnTo>
                <a:cubicBezTo>
                  <a:pt x="1780" y="1956"/>
                  <a:pt x="1745" y="1705"/>
                  <a:pt x="1727" y="1424"/>
                </a:cubicBezTo>
                <a:close/>
                <a:moveTo>
                  <a:pt x="3486" y="1585"/>
                </a:moveTo>
                <a:cubicBezTo>
                  <a:pt x="3418" y="1649"/>
                  <a:pt x="3083" y="1970"/>
                  <a:pt x="2949" y="2099"/>
                </a:cubicBezTo>
                <a:cubicBezTo>
                  <a:pt x="2888" y="2158"/>
                  <a:pt x="2823" y="2151"/>
                  <a:pt x="2818" y="2148"/>
                </a:cubicBezTo>
                <a:cubicBezTo>
                  <a:pt x="2809" y="2148"/>
                  <a:pt x="2799" y="2148"/>
                  <a:pt x="2790" y="2146"/>
                </a:cubicBezTo>
                <a:lnTo>
                  <a:pt x="2792" y="2146"/>
                </a:lnTo>
                <a:lnTo>
                  <a:pt x="2785" y="2146"/>
                </a:lnTo>
                <a:cubicBezTo>
                  <a:pt x="2755" y="2144"/>
                  <a:pt x="2539" y="2130"/>
                  <a:pt x="2382" y="2111"/>
                </a:cubicBezTo>
                <a:cubicBezTo>
                  <a:pt x="2101" y="2078"/>
                  <a:pt x="1853" y="2031"/>
                  <a:pt x="1853" y="2031"/>
                </a:cubicBezTo>
                <a:lnTo>
                  <a:pt x="2322" y="1583"/>
                </a:lnTo>
                <a:cubicBezTo>
                  <a:pt x="2322" y="1583"/>
                  <a:pt x="2544" y="1611"/>
                  <a:pt x="2879" y="1600"/>
                </a:cubicBezTo>
                <a:cubicBezTo>
                  <a:pt x="2879" y="1600"/>
                  <a:pt x="2914" y="2111"/>
                  <a:pt x="2792" y="2146"/>
                </a:cubicBezTo>
                <a:cubicBezTo>
                  <a:pt x="2813" y="2141"/>
                  <a:pt x="2830" y="2134"/>
                  <a:pt x="2853" y="2118"/>
                </a:cubicBezTo>
                <a:cubicBezTo>
                  <a:pt x="2905" y="2083"/>
                  <a:pt x="2919" y="2019"/>
                  <a:pt x="2924" y="1996"/>
                </a:cubicBezTo>
                <a:cubicBezTo>
                  <a:pt x="2947" y="1869"/>
                  <a:pt x="2975" y="1684"/>
                  <a:pt x="2992" y="1494"/>
                </a:cubicBezTo>
                <a:cubicBezTo>
                  <a:pt x="3017" y="1159"/>
                  <a:pt x="3001" y="936"/>
                  <a:pt x="3001" y="936"/>
                </a:cubicBezTo>
                <a:lnTo>
                  <a:pt x="3469" y="488"/>
                </a:lnTo>
                <a:cubicBezTo>
                  <a:pt x="3469" y="488"/>
                  <a:pt x="3505" y="737"/>
                  <a:pt x="3523" y="1018"/>
                </a:cubicBezTo>
                <a:cubicBezTo>
                  <a:pt x="3535" y="1203"/>
                  <a:pt x="3540" y="1365"/>
                  <a:pt x="3540" y="1457"/>
                </a:cubicBezTo>
                <a:cubicBezTo>
                  <a:pt x="3542" y="1464"/>
                  <a:pt x="3547" y="1529"/>
                  <a:pt x="3486" y="1585"/>
                </a:cubicBezTo>
                <a:close/>
              </a:path>
            </a:pathLst>
          </a:custGeom>
          <a:solidFill>
            <a:srgbClr val="FFFFFF">
              <a:alpha val="95000"/>
            </a:srgbClr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7" name="Freeform: Shape 5"/>
          <p:cNvSpPr/>
          <p:nvPr userDrawn="1"/>
        </p:nvSpPr>
        <p:spPr>
          <a:xfrm>
            <a:off x="5934112" y="3100842"/>
            <a:ext cx="3209888" cy="209289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9829" h="6409">
                <a:moveTo>
                  <a:pt x="738" y="5537"/>
                </a:moveTo>
                <a:lnTo>
                  <a:pt x="1659" y="5877"/>
                </a:lnTo>
                <a:lnTo>
                  <a:pt x="1659" y="3412"/>
                </a:lnTo>
                <a:lnTo>
                  <a:pt x="2825" y="2983"/>
                </a:lnTo>
                <a:lnTo>
                  <a:pt x="4285" y="3522"/>
                </a:lnTo>
                <a:lnTo>
                  <a:pt x="4285" y="4763"/>
                </a:lnTo>
                <a:lnTo>
                  <a:pt x="5411" y="4350"/>
                </a:lnTo>
                <a:lnTo>
                  <a:pt x="6063" y="4592"/>
                </a:lnTo>
                <a:lnTo>
                  <a:pt x="6063" y="3011"/>
                </a:lnTo>
                <a:lnTo>
                  <a:pt x="6515" y="2845"/>
                </a:lnTo>
                <a:lnTo>
                  <a:pt x="6515" y="1548"/>
                </a:lnTo>
                <a:lnTo>
                  <a:pt x="7044" y="1351"/>
                </a:lnTo>
                <a:lnTo>
                  <a:pt x="7522" y="0"/>
                </a:lnTo>
                <a:lnTo>
                  <a:pt x="8000" y="1348"/>
                </a:lnTo>
                <a:lnTo>
                  <a:pt x="8529" y="1545"/>
                </a:lnTo>
                <a:lnTo>
                  <a:pt x="8529" y="2842"/>
                </a:lnTo>
                <a:lnTo>
                  <a:pt x="8981" y="3009"/>
                </a:lnTo>
                <a:lnTo>
                  <a:pt x="8981" y="4359"/>
                </a:lnTo>
                <a:lnTo>
                  <a:pt x="9012" y="4348"/>
                </a:lnTo>
                <a:lnTo>
                  <a:pt x="9829" y="4650"/>
                </a:lnTo>
                <a:lnTo>
                  <a:pt x="9829" y="4816"/>
                </a:lnTo>
                <a:lnTo>
                  <a:pt x="9012" y="4514"/>
                </a:lnTo>
                <a:lnTo>
                  <a:pt x="9012" y="6409"/>
                </a:lnTo>
                <a:lnTo>
                  <a:pt x="8272" y="6409"/>
                </a:lnTo>
                <a:lnTo>
                  <a:pt x="8272" y="4622"/>
                </a:lnTo>
                <a:lnTo>
                  <a:pt x="8829" y="4418"/>
                </a:lnTo>
                <a:lnTo>
                  <a:pt x="8829" y="3117"/>
                </a:lnTo>
                <a:lnTo>
                  <a:pt x="7524" y="2634"/>
                </a:lnTo>
                <a:lnTo>
                  <a:pt x="7524" y="6409"/>
                </a:lnTo>
                <a:lnTo>
                  <a:pt x="6718" y="6409"/>
                </a:lnTo>
                <a:lnTo>
                  <a:pt x="6718" y="4997"/>
                </a:lnTo>
                <a:lnTo>
                  <a:pt x="5414" y="4514"/>
                </a:lnTo>
                <a:lnTo>
                  <a:pt x="5414" y="6409"/>
                </a:lnTo>
                <a:lnTo>
                  <a:pt x="3270" y="6409"/>
                </a:lnTo>
                <a:lnTo>
                  <a:pt x="3270" y="5136"/>
                </a:lnTo>
                <a:lnTo>
                  <a:pt x="4132" y="4819"/>
                </a:lnTo>
                <a:lnTo>
                  <a:pt x="4132" y="3630"/>
                </a:lnTo>
                <a:lnTo>
                  <a:pt x="2828" y="3147"/>
                </a:lnTo>
                <a:lnTo>
                  <a:pt x="2828" y="6409"/>
                </a:lnTo>
                <a:lnTo>
                  <a:pt x="2045" y="6409"/>
                </a:lnTo>
                <a:lnTo>
                  <a:pt x="2045" y="6184"/>
                </a:lnTo>
                <a:lnTo>
                  <a:pt x="1661" y="6041"/>
                </a:lnTo>
                <a:lnTo>
                  <a:pt x="740" y="5701"/>
                </a:lnTo>
                <a:lnTo>
                  <a:pt x="740" y="6409"/>
                </a:lnTo>
                <a:lnTo>
                  <a:pt x="0" y="6409"/>
                </a:lnTo>
                <a:lnTo>
                  <a:pt x="0" y="5809"/>
                </a:lnTo>
                <a:close/>
                <a:moveTo>
                  <a:pt x="7522" y="2469"/>
                </a:moveTo>
                <a:lnTo>
                  <a:pt x="8424" y="2802"/>
                </a:lnTo>
                <a:lnTo>
                  <a:pt x="8424" y="1618"/>
                </a:lnTo>
                <a:lnTo>
                  <a:pt x="7524" y="1285"/>
                </a:lnTo>
                <a:lnTo>
                  <a:pt x="7524" y="2469"/>
                </a:lnTo>
                <a:close/>
                <a:moveTo>
                  <a:pt x="7522" y="1173"/>
                </a:moveTo>
                <a:lnTo>
                  <a:pt x="7894" y="1311"/>
                </a:lnTo>
                <a:lnTo>
                  <a:pt x="7522" y="232"/>
                </a:lnTo>
                <a:close/>
                <a:moveTo>
                  <a:pt x="7363" y="1649"/>
                </a:moveTo>
                <a:lnTo>
                  <a:pt x="7037" y="1768"/>
                </a:lnTo>
                <a:lnTo>
                  <a:pt x="7037" y="1989"/>
                </a:lnTo>
                <a:lnTo>
                  <a:pt x="7363" y="1869"/>
                </a:lnTo>
                <a:close/>
                <a:moveTo>
                  <a:pt x="6913" y="5978"/>
                </a:moveTo>
                <a:lnTo>
                  <a:pt x="7295" y="5837"/>
                </a:lnTo>
                <a:lnTo>
                  <a:pt x="7295" y="5577"/>
                </a:lnTo>
                <a:lnTo>
                  <a:pt x="6913" y="5717"/>
                </a:lnTo>
                <a:close/>
                <a:moveTo>
                  <a:pt x="6913" y="5490"/>
                </a:moveTo>
                <a:lnTo>
                  <a:pt x="7295" y="5349"/>
                </a:lnTo>
                <a:lnTo>
                  <a:pt x="7295" y="5089"/>
                </a:lnTo>
                <a:lnTo>
                  <a:pt x="6913" y="5229"/>
                </a:lnTo>
                <a:close/>
                <a:moveTo>
                  <a:pt x="6913" y="4012"/>
                </a:moveTo>
                <a:lnTo>
                  <a:pt x="7295" y="3872"/>
                </a:lnTo>
                <a:lnTo>
                  <a:pt x="7295" y="3611"/>
                </a:lnTo>
                <a:lnTo>
                  <a:pt x="6913" y="3752"/>
                </a:lnTo>
                <a:close/>
                <a:moveTo>
                  <a:pt x="6238" y="4233"/>
                </a:moveTo>
                <a:lnTo>
                  <a:pt x="6620" y="4092"/>
                </a:lnTo>
                <a:lnTo>
                  <a:pt x="6620" y="3832"/>
                </a:lnTo>
                <a:lnTo>
                  <a:pt x="6238" y="3973"/>
                </a:lnTo>
                <a:close/>
                <a:moveTo>
                  <a:pt x="6238" y="3761"/>
                </a:moveTo>
                <a:lnTo>
                  <a:pt x="6620" y="3621"/>
                </a:lnTo>
                <a:lnTo>
                  <a:pt x="6620" y="3360"/>
                </a:lnTo>
                <a:lnTo>
                  <a:pt x="6238" y="3501"/>
                </a:lnTo>
                <a:close/>
                <a:moveTo>
                  <a:pt x="4685" y="5717"/>
                </a:moveTo>
                <a:lnTo>
                  <a:pt x="5156" y="5544"/>
                </a:lnTo>
                <a:lnTo>
                  <a:pt x="5156" y="5225"/>
                </a:lnTo>
                <a:lnTo>
                  <a:pt x="4685" y="5398"/>
                </a:lnTo>
                <a:close/>
                <a:moveTo>
                  <a:pt x="4505" y="6409"/>
                </a:moveTo>
                <a:lnTo>
                  <a:pt x="4505" y="6182"/>
                </a:lnTo>
                <a:lnTo>
                  <a:pt x="4034" y="6355"/>
                </a:lnTo>
                <a:lnTo>
                  <a:pt x="4034" y="6409"/>
                </a:lnTo>
                <a:close/>
                <a:moveTo>
                  <a:pt x="3851" y="5093"/>
                </a:moveTo>
                <a:lnTo>
                  <a:pt x="3380" y="5267"/>
                </a:lnTo>
                <a:lnTo>
                  <a:pt x="3380" y="5586"/>
                </a:lnTo>
                <a:lnTo>
                  <a:pt x="3851" y="5412"/>
                </a:lnTo>
                <a:close/>
                <a:moveTo>
                  <a:pt x="4034" y="5628"/>
                </a:moveTo>
                <a:lnTo>
                  <a:pt x="4034" y="5947"/>
                </a:lnTo>
                <a:lnTo>
                  <a:pt x="4505" y="5774"/>
                </a:lnTo>
                <a:lnTo>
                  <a:pt x="4505" y="5455"/>
                </a:lnTo>
                <a:close/>
                <a:moveTo>
                  <a:pt x="2643" y="6409"/>
                </a:moveTo>
                <a:lnTo>
                  <a:pt x="2643" y="6104"/>
                </a:lnTo>
                <a:lnTo>
                  <a:pt x="2486" y="6163"/>
                </a:lnTo>
                <a:lnTo>
                  <a:pt x="2486" y="6409"/>
                </a:lnTo>
                <a:close/>
                <a:moveTo>
                  <a:pt x="2486" y="4695"/>
                </a:moveTo>
                <a:lnTo>
                  <a:pt x="2643" y="4636"/>
                </a:lnTo>
                <a:lnTo>
                  <a:pt x="2643" y="4226"/>
                </a:lnTo>
                <a:lnTo>
                  <a:pt x="2486" y="4284"/>
                </a:lnTo>
                <a:close/>
                <a:moveTo>
                  <a:pt x="2486" y="3670"/>
                </a:moveTo>
                <a:lnTo>
                  <a:pt x="2643" y="3611"/>
                </a:lnTo>
                <a:lnTo>
                  <a:pt x="2643" y="3201"/>
                </a:lnTo>
                <a:lnTo>
                  <a:pt x="2486" y="3260"/>
                </a:lnTo>
                <a:close/>
                <a:moveTo>
                  <a:pt x="1771" y="4388"/>
                </a:moveTo>
                <a:lnTo>
                  <a:pt x="1928" y="4329"/>
                </a:lnTo>
                <a:lnTo>
                  <a:pt x="1928" y="3919"/>
                </a:lnTo>
                <a:lnTo>
                  <a:pt x="1771" y="3977"/>
                </a:lnTo>
                <a:close/>
              </a:path>
            </a:pathLst>
          </a:custGeom>
          <a:solidFill>
            <a:srgbClr val="525252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grpSp>
        <p:nvGrpSpPr>
          <p:cNvPr id="7" name="Group 6"/>
          <p:cNvGrpSpPr/>
          <p:nvPr userDrawn="1"/>
        </p:nvGrpSpPr>
        <p:grpSpPr>
          <a:xfrm>
            <a:off x="0" y="5197037"/>
            <a:ext cx="9144000" cy="192425"/>
            <a:chOff x="1" y="6601683"/>
            <a:chExt cx="12192000" cy="256566"/>
          </a:xfrm>
        </p:grpSpPr>
        <p:sp>
          <p:nvSpPr>
            <p:cNvPr id="8" name="Rectangle 7"/>
            <p:cNvSpPr>
              <a:spLocks/>
            </p:cNvSpPr>
            <p:nvPr userDrawn="1"/>
          </p:nvSpPr>
          <p:spPr>
            <a:xfrm>
              <a:off x="1" y="6601683"/>
              <a:ext cx="12192000" cy="25656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/>
            </a:p>
          </p:txBody>
        </p:sp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525" y="6657966"/>
              <a:ext cx="810195" cy="144000"/>
            </a:xfrm>
            <a:prstGeom prst="rect">
              <a:avLst/>
            </a:prstGeom>
          </p:spPr>
        </p:pic>
      </p:grpSp>
      <p:sp>
        <p:nvSpPr>
          <p:cNvPr id="40" name="Text Placeholder 39"/>
          <p:cNvSpPr>
            <a:spLocks noGrp="1"/>
          </p:cNvSpPr>
          <p:nvPr>
            <p:ph type="body" sz="quarter" idx="10"/>
          </p:nvPr>
        </p:nvSpPr>
        <p:spPr>
          <a:xfrm>
            <a:off x="523800" y="2030129"/>
            <a:ext cx="4400550" cy="114776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/>
            <a:r>
              <a:rPr lang="de-AT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87584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35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" dur="3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0"/>
                            </p:stCondLst>
                            <p:childTnLst>
                              <p:par>
                                <p:cTn id="11" presetID="35" presetClass="emph" presetSubtype="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" dur="3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0"/>
                            </p:stCondLst>
                            <p:childTnLst>
                              <p:par>
                                <p:cTn id="14" presetID="35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5" dur="3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3000"/>
                            </p:stCondLst>
                            <p:childTnLst>
                              <p:par>
                                <p:cTn id="17" presetID="35" presetClass="emph" presetSubtype="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" dur="3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63" presetClass="path" presetSubtype="0" repeatCount="indefinite" accel="50000" decel="50000" autoRev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1.66667E-6 -7.40741E-7 L 0.03502 -0.0044 " pathEditMode="relative" rAng="0" ptsTypes="AA">
                                      <p:cBhvr>
                                        <p:cTn id="20" dur="5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45" y="-231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63" presetClass="path" presetSubtype="0" repeatCount="indefinite" accel="50000" decel="50000" autoRev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77556E-17 3.33333E-6 L 0.0375 -0.00116 " pathEditMode="relative" rAng="0" ptsTypes="AA">
                                      <p:cBhvr>
                                        <p:cTn id="22" dur="5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75" y="-69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63" presetClass="path" presetSubtype="0" repeatCount="indefinite" accel="50000" decel="50000" autoRev="1" fill="remove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2.08333E-7 7.40741E-7 L 0.05026 -0.0037 " pathEditMode="relative" rAng="0" ptsTypes="AA">
                                      <p:cBhvr>
                                        <p:cTn id="24" dur="5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13" y="-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0" grpId="0" animBg="1"/>
      <p:bldP spid="22" grpId="0" animBg="1"/>
      <p:bldP spid="27" grpId="0" animBg="1"/>
      <p:bldP spid="32" grpId="0" animBg="1"/>
      <p:bldP spid="33" grpId="0" animBg="1"/>
      <p:bldP spid="34" grpId="0" animBg="1"/>
    </p:bld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_empty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/>
          <p:cNvGrpSpPr/>
          <p:nvPr userDrawn="1"/>
        </p:nvGrpSpPr>
        <p:grpSpPr>
          <a:xfrm>
            <a:off x="1" y="4951262"/>
            <a:ext cx="9144000" cy="192425"/>
            <a:chOff x="1" y="6601683"/>
            <a:chExt cx="12192000" cy="256566"/>
          </a:xfrm>
        </p:grpSpPr>
        <p:sp>
          <p:nvSpPr>
            <p:cNvPr id="39" name="Rectangle 38"/>
            <p:cNvSpPr>
              <a:spLocks/>
            </p:cNvSpPr>
            <p:nvPr userDrawn="1"/>
          </p:nvSpPr>
          <p:spPr>
            <a:xfrm>
              <a:off x="1" y="6601683"/>
              <a:ext cx="12192000" cy="25656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/>
            </a:p>
          </p:txBody>
        </p:sp>
        <p:pic>
          <p:nvPicPr>
            <p:cNvPr id="42" name="Picture 41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525" y="6657966"/>
              <a:ext cx="810195" cy="144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14455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_empt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>
          <a:xfrm>
            <a:off x="1" y="4951262"/>
            <a:ext cx="9144000" cy="192425"/>
            <a:chOff x="1" y="6601683"/>
            <a:chExt cx="12192000" cy="256566"/>
          </a:xfrm>
        </p:grpSpPr>
        <p:sp>
          <p:nvSpPr>
            <p:cNvPr id="6" name="Rectangle 5"/>
            <p:cNvSpPr>
              <a:spLocks/>
            </p:cNvSpPr>
            <p:nvPr userDrawn="1"/>
          </p:nvSpPr>
          <p:spPr>
            <a:xfrm>
              <a:off x="1" y="6601683"/>
              <a:ext cx="12192000" cy="25656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/>
            </a:p>
          </p:txBody>
        </p:sp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525" y="6657966"/>
              <a:ext cx="810195" cy="144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05571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_quarter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>
          <a:xfrm>
            <a:off x="1" y="4951262"/>
            <a:ext cx="9144000" cy="192425"/>
            <a:chOff x="1" y="6601683"/>
            <a:chExt cx="12192000" cy="256566"/>
          </a:xfrm>
        </p:grpSpPr>
        <p:sp>
          <p:nvSpPr>
            <p:cNvPr id="6" name="Rectangle 5"/>
            <p:cNvSpPr>
              <a:spLocks/>
            </p:cNvSpPr>
            <p:nvPr userDrawn="1"/>
          </p:nvSpPr>
          <p:spPr>
            <a:xfrm>
              <a:off x="1" y="6601683"/>
              <a:ext cx="12192000" cy="25656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/>
            </a:p>
          </p:txBody>
        </p:sp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525" y="6657966"/>
              <a:ext cx="810195" cy="144000"/>
            </a:xfrm>
            <a:prstGeom prst="rect">
              <a:avLst/>
            </a:prstGeom>
          </p:spPr>
        </p:pic>
      </p:grpSp>
      <p:grpSp>
        <p:nvGrpSpPr>
          <p:cNvPr id="9" name="Group 8"/>
          <p:cNvGrpSpPr/>
          <p:nvPr userDrawn="1"/>
        </p:nvGrpSpPr>
        <p:grpSpPr>
          <a:xfrm>
            <a:off x="2268141" y="1189300"/>
            <a:ext cx="4607719" cy="3662495"/>
            <a:chOff x="2977516" y="297181"/>
            <a:chExt cx="6143625" cy="6129337"/>
          </a:xfrm>
        </p:grpSpPr>
        <p:cxnSp>
          <p:nvCxnSpPr>
            <p:cNvPr id="10" name="Straight Connector 9"/>
            <p:cNvCxnSpPr/>
            <p:nvPr/>
          </p:nvCxnSpPr>
          <p:spPr>
            <a:xfrm>
              <a:off x="2977516" y="297181"/>
              <a:ext cx="0" cy="6129337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6049329" y="297181"/>
              <a:ext cx="0" cy="6129337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9121141" y="297181"/>
              <a:ext cx="0" cy="6129337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itle 1"/>
          <p:cNvSpPr txBox="1">
            <a:spLocks/>
          </p:cNvSpPr>
          <p:nvPr userDrawn="1"/>
        </p:nvSpPr>
        <p:spPr>
          <a:xfrm>
            <a:off x="523875" y="429300"/>
            <a:ext cx="8202216" cy="500995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1800">
                <a:latin typeface="Calibri Light" charset="0"/>
                <a:ea typeface="Calibri Light" charset="0"/>
                <a:cs typeface="Calibri Light" charset="0"/>
              </a:rPr>
              <a:t>Timeline with four quarters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0" y="4540169"/>
            <a:ext cx="2268141" cy="33767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algn="ctr"/>
            <a:r>
              <a:rPr lang="en-US" sz="1500">
                <a:latin typeface="Calibri Light" charset="0"/>
                <a:ea typeface="Calibri Light" charset="0"/>
                <a:cs typeface="Calibri Light" charset="0"/>
              </a:rPr>
              <a:t>First quarter</a:t>
            </a:r>
          </a:p>
        </p:txBody>
      </p:sp>
      <p:sp>
        <p:nvSpPr>
          <p:cNvPr id="15" name="TextBox 14"/>
          <p:cNvSpPr txBox="1"/>
          <p:nvPr userDrawn="1"/>
        </p:nvSpPr>
        <p:spPr>
          <a:xfrm>
            <a:off x="2276822" y="4531488"/>
            <a:ext cx="2295177" cy="33767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algn="ctr"/>
            <a:r>
              <a:rPr lang="en-US" sz="1500">
                <a:latin typeface="Calibri Light" charset="0"/>
                <a:ea typeface="Calibri Light" charset="0"/>
                <a:cs typeface="Calibri Light" charset="0"/>
              </a:rPr>
              <a:t>Second quarter</a:t>
            </a:r>
          </a:p>
        </p:txBody>
      </p:sp>
      <p:sp>
        <p:nvSpPr>
          <p:cNvPr id="16" name="TextBox 15"/>
          <p:cNvSpPr txBox="1"/>
          <p:nvPr userDrawn="1"/>
        </p:nvSpPr>
        <p:spPr>
          <a:xfrm>
            <a:off x="4580683" y="4522807"/>
            <a:ext cx="2295177" cy="33767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algn="ctr"/>
            <a:r>
              <a:rPr lang="en-US" sz="1500">
                <a:latin typeface="Calibri Light" charset="0"/>
                <a:ea typeface="Calibri Light" charset="0"/>
                <a:cs typeface="Calibri Light" charset="0"/>
              </a:rPr>
              <a:t>Third quarter</a:t>
            </a:r>
          </a:p>
        </p:txBody>
      </p:sp>
      <p:sp>
        <p:nvSpPr>
          <p:cNvPr id="17" name="TextBox 16"/>
          <p:cNvSpPr txBox="1"/>
          <p:nvPr userDrawn="1"/>
        </p:nvSpPr>
        <p:spPr>
          <a:xfrm>
            <a:off x="6875858" y="4514125"/>
            <a:ext cx="2295177" cy="33767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algn="ctr"/>
            <a:r>
              <a:rPr lang="en-US" sz="1500">
                <a:latin typeface="Calibri Light" charset="0"/>
                <a:ea typeface="Calibri Light" charset="0"/>
                <a:cs typeface="Calibri Light" charset="0"/>
              </a:rPr>
              <a:t>Fourth quarter</a:t>
            </a:r>
          </a:p>
        </p:txBody>
      </p:sp>
    </p:spTree>
    <p:extLst>
      <p:ext uri="{BB962C8B-B14F-4D97-AF65-F5344CB8AC3E}">
        <p14:creationId xmlns:p14="http://schemas.microsoft.com/office/powerpoint/2010/main" val="2304117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0_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>
          <a:xfrm>
            <a:off x="1" y="4951262"/>
            <a:ext cx="9144000" cy="192425"/>
            <a:chOff x="1" y="6601683"/>
            <a:chExt cx="12192000" cy="256566"/>
          </a:xfrm>
        </p:grpSpPr>
        <p:sp>
          <p:nvSpPr>
            <p:cNvPr id="6" name="Rectangle 5"/>
            <p:cNvSpPr>
              <a:spLocks/>
            </p:cNvSpPr>
            <p:nvPr userDrawn="1"/>
          </p:nvSpPr>
          <p:spPr>
            <a:xfrm>
              <a:off x="1" y="6601683"/>
              <a:ext cx="12192000" cy="25656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/>
            </a:p>
          </p:txBody>
        </p:sp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525" y="6657966"/>
              <a:ext cx="810195" cy="144000"/>
            </a:xfrm>
            <a:prstGeom prst="rect">
              <a:avLst/>
            </a:prstGeom>
          </p:spPr>
        </p:pic>
      </p:grpSp>
      <p:sp>
        <p:nvSpPr>
          <p:cNvPr id="21" name="Title 8"/>
          <p:cNvSpPr>
            <a:spLocks noGrp="1"/>
          </p:cNvSpPr>
          <p:nvPr>
            <p:ph type="title"/>
          </p:nvPr>
        </p:nvSpPr>
        <p:spPr>
          <a:xfrm>
            <a:off x="523874" y="428624"/>
            <a:ext cx="8080774" cy="501720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lnSpc>
                <a:spcPct val="120000"/>
              </a:lnSpc>
              <a:defRPr sz="1800" b="0" i="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de-AT"/>
              <a:t>Click to edit Master title style</a:t>
            </a:r>
            <a:endParaRPr lang="en-US" dirty="0"/>
          </a:p>
        </p:txBody>
      </p:sp>
      <p:sp>
        <p:nvSpPr>
          <p:cNvPr id="22" name="Content Placeholder 4"/>
          <p:cNvSpPr>
            <a:spLocks noGrp="1"/>
          </p:cNvSpPr>
          <p:nvPr>
            <p:ph sz="quarter" idx="12"/>
          </p:nvPr>
        </p:nvSpPr>
        <p:spPr>
          <a:xfrm>
            <a:off x="523874" y="1087041"/>
            <a:ext cx="8080774" cy="3431381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15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defRPr sz="135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defRPr sz="135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200">
                <a:latin typeface="Verdana" charset="0"/>
                <a:ea typeface="Verdana" charset="0"/>
                <a:cs typeface="Verdana" charset="0"/>
              </a:defRPr>
            </a:lvl4pPr>
            <a:lvl5pPr>
              <a:defRPr sz="12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de-AT"/>
              <a:t>Click to edit Master text styles</a:t>
            </a:r>
          </a:p>
          <a:p>
            <a:pPr lvl="1"/>
            <a:r>
              <a:rPr lang="de-AT"/>
              <a:t>Second level</a:t>
            </a:r>
          </a:p>
          <a:p>
            <a:pPr lvl="2"/>
            <a:r>
              <a:rPr lang="de-AT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879344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/50_device_fram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>
          <a:xfrm>
            <a:off x="1" y="4951262"/>
            <a:ext cx="9144000" cy="192425"/>
            <a:chOff x="1" y="6601683"/>
            <a:chExt cx="12192000" cy="256566"/>
          </a:xfrm>
        </p:grpSpPr>
        <p:sp>
          <p:nvSpPr>
            <p:cNvPr id="6" name="Rectangle 5"/>
            <p:cNvSpPr>
              <a:spLocks/>
            </p:cNvSpPr>
            <p:nvPr userDrawn="1"/>
          </p:nvSpPr>
          <p:spPr>
            <a:xfrm>
              <a:off x="1" y="6601683"/>
              <a:ext cx="12192000" cy="25656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/>
            </a:p>
          </p:txBody>
        </p:sp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525" y="6657966"/>
              <a:ext cx="810195" cy="144000"/>
            </a:xfrm>
            <a:prstGeom prst="rect">
              <a:avLst/>
            </a:prstGeom>
          </p:spPr>
        </p:pic>
      </p:grpSp>
      <p:grpSp>
        <p:nvGrpSpPr>
          <p:cNvPr id="10" name="Group 9"/>
          <p:cNvGrpSpPr/>
          <p:nvPr userDrawn="1"/>
        </p:nvGrpSpPr>
        <p:grpSpPr>
          <a:xfrm>
            <a:off x="4909850" y="534032"/>
            <a:ext cx="3853965" cy="2345531"/>
            <a:chOff x="1448280" y="1775160"/>
            <a:chExt cx="7181639" cy="4370759"/>
          </a:xfrm>
        </p:grpSpPr>
        <p:sp>
          <p:nvSpPr>
            <p:cNvPr id="11" name="Freeform: Shape 2"/>
            <p:cNvSpPr/>
            <p:nvPr/>
          </p:nvSpPr>
          <p:spPr>
            <a:xfrm>
              <a:off x="1998360" y="2096279"/>
              <a:ext cx="6083999" cy="3510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901" h="9751">
                  <a:moveTo>
                    <a:pt x="0" y="0"/>
                  </a:moveTo>
                  <a:lnTo>
                    <a:pt x="16901" y="0"/>
                  </a:lnTo>
                  <a:lnTo>
                    <a:pt x="16901" y="9751"/>
                  </a:lnTo>
                  <a:lnTo>
                    <a:pt x="0" y="9751"/>
                  </a:lnTo>
                  <a:close/>
                </a:path>
              </a:pathLst>
            </a:custGeom>
            <a:solidFill>
              <a:srgbClr val="353535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" name="Freeform: Shape 3"/>
            <p:cNvSpPr/>
            <p:nvPr/>
          </p:nvSpPr>
          <p:spPr>
            <a:xfrm>
              <a:off x="1959120" y="1775160"/>
              <a:ext cx="6161040" cy="4170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115" h="11586">
                  <a:moveTo>
                    <a:pt x="16974" y="0"/>
                  </a:moveTo>
                  <a:lnTo>
                    <a:pt x="138" y="0"/>
                  </a:lnTo>
                  <a:cubicBezTo>
                    <a:pt x="62" y="0"/>
                    <a:pt x="0" y="61"/>
                    <a:pt x="0" y="137"/>
                  </a:cubicBezTo>
                  <a:lnTo>
                    <a:pt x="0" y="11586"/>
                  </a:lnTo>
                  <a:lnTo>
                    <a:pt x="17115" y="11586"/>
                  </a:lnTo>
                  <a:lnTo>
                    <a:pt x="17115" y="137"/>
                  </a:lnTo>
                  <a:cubicBezTo>
                    <a:pt x="17112" y="61"/>
                    <a:pt x="17050" y="0"/>
                    <a:pt x="16974" y="0"/>
                  </a:cubicBezTo>
                  <a:close/>
                  <a:moveTo>
                    <a:pt x="16888" y="10499"/>
                  </a:moveTo>
                  <a:lnTo>
                    <a:pt x="221" y="10499"/>
                  </a:lnTo>
                  <a:lnTo>
                    <a:pt x="221" y="1112"/>
                  </a:lnTo>
                  <a:lnTo>
                    <a:pt x="16888" y="1112"/>
                  </a:lnTo>
                  <a:close/>
                </a:path>
              </a:pathLst>
            </a:custGeom>
            <a:solidFill>
              <a:srgbClr val="353535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" name="Freeform: Shape 4"/>
            <p:cNvSpPr/>
            <p:nvPr/>
          </p:nvSpPr>
          <p:spPr>
            <a:xfrm>
              <a:off x="1505519" y="5926679"/>
              <a:ext cx="7065720" cy="219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628" h="610">
                  <a:moveTo>
                    <a:pt x="19217" y="610"/>
                  </a:moveTo>
                  <a:lnTo>
                    <a:pt x="415" y="610"/>
                  </a:lnTo>
                  <a:cubicBezTo>
                    <a:pt x="184" y="610"/>
                    <a:pt x="0" y="426"/>
                    <a:pt x="0" y="195"/>
                  </a:cubicBezTo>
                  <a:lnTo>
                    <a:pt x="0" y="0"/>
                  </a:lnTo>
                  <a:lnTo>
                    <a:pt x="19628" y="0"/>
                  </a:lnTo>
                  <a:lnTo>
                    <a:pt x="19628" y="195"/>
                  </a:lnTo>
                  <a:cubicBezTo>
                    <a:pt x="19628" y="426"/>
                    <a:pt x="19444" y="610"/>
                    <a:pt x="19217" y="610"/>
                  </a:cubicBez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" name="Freeform: Shape 5"/>
            <p:cNvSpPr/>
            <p:nvPr/>
          </p:nvSpPr>
          <p:spPr>
            <a:xfrm>
              <a:off x="4991400" y="1928519"/>
              <a:ext cx="95760" cy="96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67" h="268">
                  <a:moveTo>
                    <a:pt x="267" y="134"/>
                  </a:moveTo>
                  <a:cubicBezTo>
                    <a:pt x="267" y="158"/>
                    <a:pt x="261" y="179"/>
                    <a:pt x="249" y="201"/>
                  </a:cubicBezTo>
                  <a:cubicBezTo>
                    <a:pt x="236" y="222"/>
                    <a:pt x="221" y="237"/>
                    <a:pt x="200" y="250"/>
                  </a:cubicBezTo>
                  <a:cubicBezTo>
                    <a:pt x="178" y="262"/>
                    <a:pt x="157" y="268"/>
                    <a:pt x="133" y="268"/>
                  </a:cubicBezTo>
                  <a:cubicBezTo>
                    <a:pt x="108" y="268"/>
                    <a:pt x="88" y="262"/>
                    <a:pt x="67" y="250"/>
                  </a:cubicBezTo>
                  <a:cubicBezTo>
                    <a:pt x="45" y="237"/>
                    <a:pt x="30" y="222"/>
                    <a:pt x="18" y="201"/>
                  </a:cubicBezTo>
                  <a:cubicBezTo>
                    <a:pt x="5" y="179"/>
                    <a:pt x="0" y="158"/>
                    <a:pt x="0" y="134"/>
                  </a:cubicBezTo>
                  <a:cubicBezTo>
                    <a:pt x="0" y="109"/>
                    <a:pt x="5" y="88"/>
                    <a:pt x="18" y="67"/>
                  </a:cubicBezTo>
                  <a:cubicBezTo>
                    <a:pt x="31" y="46"/>
                    <a:pt x="45" y="30"/>
                    <a:pt x="67" y="18"/>
                  </a:cubicBezTo>
                  <a:cubicBezTo>
                    <a:pt x="88" y="6"/>
                    <a:pt x="109" y="0"/>
                    <a:pt x="133" y="0"/>
                  </a:cubicBezTo>
                  <a:cubicBezTo>
                    <a:pt x="158" y="0"/>
                    <a:pt x="178" y="6"/>
                    <a:pt x="200" y="18"/>
                  </a:cubicBezTo>
                  <a:cubicBezTo>
                    <a:pt x="221" y="30"/>
                    <a:pt x="236" y="46"/>
                    <a:pt x="249" y="67"/>
                  </a:cubicBezTo>
                  <a:cubicBezTo>
                    <a:pt x="261" y="88"/>
                    <a:pt x="267" y="109"/>
                    <a:pt x="267" y="134"/>
                  </a:cubicBezTo>
                  <a:close/>
                </a:path>
              </a:pathLst>
            </a:custGeom>
            <a:solidFill>
              <a:srgbClr val="454646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" name="Freeform: Shape 6"/>
            <p:cNvSpPr/>
            <p:nvPr/>
          </p:nvSpPr>
          <p:spPr>
            <a:xfrm>
              <a:off x="1448280" y="5926679"/>
              <a:ext cx="7181639" cy="81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950" h="227">
                  <a:moveTo>
                    <a:pt x="19881" y="227"/>
                  </a:moveTo>
                  <a:lnTo>
                    <a:pt x="69" y="227"/>
                  </a:lnTo>
                  <a:cubicBezTo>
                    <a:pt x="29" y="227"/>
                    <a:pt x="0" y="198"/>
                    <a:pt x="0" y="158"/>
                  </a:cubicBezTo>
                  <a:lnTo>
                    <a:pt x="0" y="68"/>
                  </a:lnTo>
                  <a:cubicBezTo>
                    <a:pt x="0" y="28"/>
                    <a:pt x="29" y="0"/>
                    <a:pt x="69" y="0"/>
                  </a:cubicBezTo>
                  <a:lnTo>
                    <a:pt x="19881" y="0"/>
                  </a:lnTo>
                  <a:cubicBezTo>
                    <a:pt x="19921" y="0"/>
                    <a:pt x="19950" y="28"/>
                    <a:pt x="19950" y="68"/>
                  </a:cubicBezTo>
                  <a:lnTo>
                    <a:pt x="19950" y="158"/>
                  </a:lnTo>
                  <a:cubicBezTo>
                    <a:pt x="19950" y="195"/>
                    <a:pt x="19917" y="227"/>
                    <a:pt x="19881" y="227"/>
                  </a:cubicBezTo>
                  <a:close/>
                </a:path>
              </a:pathLst>
            </a:custGeom>
            <a:solidFill>
              <a:srgbClr val="353535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" name="Freeform: Shape 7"/>
            <p:cNvSpPr/>
            <p:nvPr/>
          </p:nvSpPr>
          <p:spPr>
            <a:xfrm>
              <a:off x="4845600" y="5684759"/>
              <a:ext cx="386280" cy="94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74" h="263">
                  <a:moveTo>
                    <a:pt x="1033" y="263"/>
                  </a:moveTo>
                  <a:lnTo>
                    <a:pt x="40" y="263"/>
                  </a:lnTo>
                  <a:cubicBezTo>
                    <a:pt x="18" y="263"/>
                    <a:pt x="0" y="245"/>
                    <a:pt x="0" y="224"/>
                  </a:cubicBezTo>
                  <a:lnTo>
                    <a:pt x="0" y="39"/>
                  </a:lnTo>
                  <a:cubicBezTo>
                    <a:pt x="0" y="18"/>
                    <a:pt x="18" y="0"/>
                    <a:pt x="40" y="0"/>
                  </a:cubicBezTo>
                  <a:lnTo>
                    <a:pt x="1033" y="0"/>
                  </a:lnTo>
                  <a:cubicBezTo>
                    <a:pt x="1055" y="0"/>
                    <a:pt x="1073" y="18"/>
                    <a:pt x="1073" y="39"/>
                  </a:cubicBezTo>
                  <a:lnTo>
                    <a:pt x="1073" y="224"/>
                  </a:lnTo>
                  <a:cubicBezTo>
                    <a:pt x="1077" y="245"/>
                    <a:pt x="1059" y="263"/>
                    <a:pt x="1033" y="263"/>
                  </a:cubicBez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sp>
        <p:nvSpPr>
          <p:cNvPr id="21" name="Title 8"/>
          <p:cNvSpPr>
            <a:spLocks noGrp="1"/>
          </p:cNvSpPr>
          <p:nvPr>
            <p:ph type="title"/>
          </p:nvPr>
        </p:nvSpPr>
        <p:spPr>
          <a:xfrm>
            <a:off x="523874" y="428624"/>
            <a:ext cx="3811059" cy="501720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lnSpc>
                <a:spcPct val="120000"/>
              </a:lnSpc>
              <a:defRPr sz="1800" b="0" i="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de-AT"/>
              <a:t>Click to edit Master title style</a:t>
            </a:r>
            <a:endParaRPr lang="en-US" dirty="0"/>
          </a:p>
        </p:txBody>
      </p:sp>
      <p:sp>
        <p:nvSpPr>
          <p:cNvPr id="22" name="Content Placeholder 4"/>
          <p:cNvSpPr>
            <a:spLocks noGrp="1"/>
          </p:cNvSpPr>
          <p:nvPr>
            <p:ph sz="quarter" idx="12"/>
          </p:nvPr>
        </p:nvSpPr>
        <p:spPr>
          <a:xfrm>
            <a:off x="523874" y="1087041"/>
            <a:ext cx="3811059" cy="3431381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15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defRPr sz="135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defRPr sz="135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200">
                <a:latin typeface="Verdana" charset="0"/>
                <a:ea typeface="Verdana" charset="0"/>
                <a:cs typeface="Verdana" charset="0"/>
              </a:defRPr>
            </a:lvl4pPr>
            <a:lvl5pPr>
              <a:defRPr sz="12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de-AT"/>
              <a:t>Click to edit Master text styles</a:t>
            </a:r>
          </a:p>
          <a:p>
            <a:pPr lvl="1"/>
            <a:r>
              <a:rPr lang="de-AT"/>
              <a:t>Second level</a:t>
            </a:r>
          </a:p>
          <a:p>
            <a:pPr lvl="2"/>
            <a:r>
              <a:rPr lang="de-AT"/>
              <a:t>Third level</a:t>
            </a:r>
          </a:p>
        </p:txBody>
      </p:sp>
      <p:sp>
        <p:nvSpPr>
          <p:cNvPr id="23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5314029" y="643479"/>
            <a:ext cx="3038475" cy="1925728"/>
          </a:xfrm>
          <a:prstGeom prst="rect">
            <a:avLst/>
          </a:prstGeom>
        </p:spPr>
        <p:txBody>
          <a:bodyPr/>
          <a:lstStyle/>
          <a:p>
            <a:r>
              <a:rPr lang="de-AT"/>
              <a:t>Drag picture to placeholder or click icon to add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115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/50_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8"/>
          <p:cNvSpPr>
            <a:spLocks noGrp="1"/>
          </p:cNvSpPr>
          <p:nvPr>
            <p:ph type="title"/>
          </p:nvPr>
        </p:nvSpPr>
        <p:spPr>
          <a:xfrm>
            <a:off x="523875" y="429300"/>
            <a:ext cx="3811059" cy="505660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lnSpc>
                <a:spcPct val="120000"/>
              </a:lnSpc>
              <a:defRPr sz="1800" b="0" i="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de-AT"/>
              <a:t>Click to edit Master title style</a:t>
            </a:r>
            <a:endParaRPr lang="en-US" dirty="0"/>
          </a:p>
        </p:txBody>
      </p:sp>
      <p:sp>
        <p:nvSpPr>
          <p:cNvPr id="8" name="Content Placeholder 4"/>
          <p:cNvSpPr>
            <a:spLocks noGrp="1"/>
          </p:cNvSpPr>
          <p:nvPr>
            <p:ph sz="quarter" idx="12"/>
          </p:nvPr>
        </p:nvSpPr>
        <p:spPr>
          <a:xfrm>
            <a:off x="523874" y="1087041"/>
            <a:ext cx="3811059" cy="3431381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15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defRPr sz="135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defRPr sz="135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200">
                <a:latin typeface="Verdana" charset="0"/>
                <a:ea typeface="Verdana" charset="0"/>
                <a:cs typeface="Verdana" charset="0"/>
              </a:defRPr>
            </a:lvl4pPr>
            <a:lvl5pPr>
              <a:defRPr sz="12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de-AT"/>
              <a:t>Click to edit Master text styles</a:t>
            </a:r>
          </a:p>
          <a:p>
            <a:pPr lvl="1"/>
            <a:r>
              <a:rPr lang="de-AT"/>
              <a:t>Second level</a:t>
            </a:r>
          </a:p>
          <a:p>
            <a:pPr lvl="2"/>
            <a:r>
              <a:rPr lang="de-AT"/>
              <a:t>Third level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4691724" y="567928"/>
            <a:ext cx="4030266" cy="3950492"/>
          </a:xfrm>
          <a:prstGeom prst="rect">
            <a:avLst/>
          </a:prstGeom>
        </p:spPr>
        <p:txBody>
          <a:bodyPr/>
          <a:lstStyle/>
          <a:p>
            <a:r>
              <a:rPr lang="de-AT"/>
              <a:t>Drag picture to placeholder or click icon to add</a:t>
            </a:r>
            <a:endParaRPr lang="en-US"/>
          </a:p>
        </p:txBody>
      </p:sp>
      <p:grpSp>
        <p:nvGrpSpPr>
          <p:cNvPr id="6" name="Group 5"/>
          <p:cNvGrpSpPr/>
          <p:nvPr userDrawn="1"/>
        </p:nvGrpSpPr>
        <p:grpSpPr>
          <a:xfrm>
            <a:off x="1" y="4951262"/>
            <a:ext cx="9144000" cy="192425"/>
            <a:chOff x="1" y="6601683"/>
            <a:chExt cx="12192000" cy="256566"/>
          </a:xfrm>
        </p:grpSpPr>
        <p:sp>
          <p:nvSpPr>
            <p:cNvPr id="9" name="Rectangle 8"/>
            <p:cNvSpPr>
              <a:spLocks/>
            </p:cNvSpPr>
            <p:nvPr userDrawn="1"/>
          </p:nvSpPr>
          <p:spPr>
            <a:xfrm>
              <a:off x="1" y="6601683"/>
              <a:ext cx="12192000" cy="25656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/>
            </a:p>
          </p:txBody>
        </p:sp>
        <p:pic>
          <p:nvPicPr>
            <p:cNvPr id="11" name="Picture 10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525" y="6657966"/>
              <a:ext cx="810195" cy="144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32949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5/25_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5751871" y="1088100"/>
            <a:ext cx="2974220" cy="3433407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15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defRPr sz="135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defRPr sz="135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200">
                <a:latin typeface="Verdana" charset="0"/>
                <a:ea typeface="Verdana" charset="0"/>
                <a:cs typeface="Verdana" charset="0"/>
              </a:defRPr>
            </a:lvl4pPr>
            <a:lvl5pPr>
              <a:defRPr sz="12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de-AT"/>
              <a:t>Click to edit Master text styles</a:t>
            </a:r>
          </a:p>
          <a:p>
            <a:pPr lvl="1"/>
            <a:r>
              <a:rPr lang="de-AT"/>
              <a:t>Second level</a:t>
            </a:r>
          </a:p>
          <a:p>
            <a:pPr lvl="2"/>
            <a:r>
              <a:rPr lang="de-AT"/>
              <a:t>Third level</a:t>
            </a:r>
          </a:p>
        </p:txBody>
      </p:sp>
      <p:sp>
        <p:nvSpPr>
          <p:cNvPr id="7" name="Title 8"/>
          <p:cNvSpPr>
            <a:spLocks noGrp="1"/>
          </p:cNvSpPr>
          <p:nvPr>
            <p:ph type="title"/>
          </p:nvPr>
        </p:nvSpPr>
        <p:spPr>
          <a:xfrm>
            <a:off x="523875" y="429301"/>
            <a:ext cx="8202215" cy="500996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lnSpc>
                <a:spcPct val="120000"/>
              </a:lnSpc>
              <a:defRPr sz="1800" b="0" i="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de-AT"/>
              <a:t>Click to edit Master title style</a:t>
            </a:r>
            <a:endParaRPr lang="en-US" dirty="0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1" y="4951262"/>
            <a:ext cx="9144000" cy="192425"/>
            <a:chOff x="1" y="6601683"/>
            <a:chExt cx="12192000" cy="256566"/>
          </a:xfrm>
        </p:grpSpPr>
        <p:sp>
          <p:nvSpPr>
            <p:cNvPr id="9" name="Rectangle 8"/>
            <p:cNvSpPr>
              <a:spLocks/>
            </p:cNvSpPr>
            <p:nvPr userDrawn="1"/>
          </p:nvSpPr>
          <p:spPr>
            <a:xfrm>
              <a:off x="1" y="6601683"/>
              <a:ext cx="12192000" cy="25656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/>
            </a:p>
          </p:txBody>
        </p:sp>
        <p:pic>
          <p:nvPicPr>
            <p:cNvPr id="11" name="Picture 10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525" y="6657966"/>
              <a:ext cx="810195" cy="144000"/>
            </a:xfrm>
            <a:prstGeom prst="rect">
              <a:avLst/>
            </a:prstGeom>
          </p:spPr>
        </p:pic>
      </p:grpSp>
      <p:sp>
        <p:nvSpPr>
          <p:cNvPr id="13" name="Content Placeholder 4"/>
          <p:cNvSpPr>
            <a:spLocks noGrp="1"/>
          </p:cNvSpPr>
          <p:nvPr>
            <p:ph sz="quarter" idx="12"/>
          </p:nvPr>
        </p:nvSpPr>
        <p:spPr>
          <a:xfrm>
            <a:off x="523874" y="1087041"/>
            <a:ext cx="4978475" cy="3431381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15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defRPr sz="135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defRPr sz="135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200">
                <a:latin typeface="Verdana" charset="0"/>
                <a:ea typeface="Verdana" charset="0"/>
                <a:cs typeface="Verdana" charset="0"/>
              </a:defRPr>
            </a:lvl4pPr>
            <a:lvl5pPr>
              <a:defRPr sz="12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de-AT"/>
              <a:t>Click to edit Master text styles</a:t>
            </a:r>
          </a:p>
          <a:p>
            <a:pPr lvl="1"/>
            <a:r>
              <a:rPr lang="de-AT"/>
              <a:t>Second level</a:t>
            </a:r>
          </a:p>
          <a:p>
            <a:pPr lvl="2"/>
            <a:r>
              <a:rPr lang="de-AT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598033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/75_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523875" y="429300"/>
            <a:ext cx="8202216" cy="500995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lnSpc>
                <a:spcPct val="120000"/>
              </a:lnSpc>
              <a:defRPr sz="1800" b="0" i="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de-AT"/>
              <a:t>Click to edit Master title style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523875" y="1088100"/>
            <a:ext cx="2974220" cy="3433405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15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defRPr sz="135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defRPr sz="135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200">
                <a:latin typeface="Verdana" charset="0"/>
                <a:ea typeface="Verdana" charset="0"/>
                <a:cs typeface="Verdana" charset="0"/>
              </a:defRPr>
            </a:lvl4pPr>
            <a:lvl5pPr>
              <a:defRPr sz="12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de-AT"/>
              <a:t>Click to edit Master text styles</a:t>
            </a:r>
          </a:p>
          <a:p>
            <a:pPr lvl="1"/>
            <a:r>
              <a:rPr lang="de-AT"/>
              <a:t>Second level</a:t>
            </a:r>
          </a:p>
          <a:p>
            <a:pPr lvl="2"/>
            <a:r>
              <a:rPr lang="de-AT"/>
              <a:t>Third level</a:t>
            </a:r>
          </a:p>
        </p:txBody>
      </p:sp>
      <p:sp>
        <p:nvSpPr>
          <p:cNvPr id="6" name="Content Placeholder 4"/>
          <p:cNvSpPr>
            <a:spLocks noGrp="1"/>
          </p:cNvSpPr>
          <p:nvPr>
            <p:ph sz="quarter" idx="12"/>
          </p:nvPr>
        </p:nvSpPr>
        <p:spPr>
          <a:xfrm>
            <a:off x="3747616" y="1088100"/>
            <a:ext cx="4978475" cy="3433405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15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defRPr sz="135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defRPr sz="135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200">
                <a:latin typeface="Verdana" charset="0"/>
                <a:ea typeface="Verdana" charset="0"/>
                <a:cs typeface="Verdana" charset="0"/>
              </a:defRPr>
            </a:lvl4pPr>
            <a:lvl5pPr>
              <a:defRPr sz="12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de-AT"/>
              <a:t>Click to edit Master text styles</a:t>
            </a:r>
          </a:p>
          <a:p>
            <a:pPr lvl="1"/>
            <a:r>
              <a:rPr lang="de-AT"/>
              <a:t>Second level</a:t>
            </a:r>
          </a:p>
          <a:p>
            <a:pPr lvl="2"/>
            <a:r>
              <a:rPr lang="de-AT"/>
              <a:t>Third level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1" y="4951262"/>
            <a:ext cx="9144000" cy="192425"/>
            <a:chOff x="1" y="6601683"/>
            <a:chExt cx="12192000" cy="256566"/>
          </a:xfrm>
        </p:grpSpPr>
        <p:sp>
          <p:nvSpPr>
            <p:cNvPr id="8" name="Rectangle 7"/>
            <p:cNvSpPr>
              <a:spLocks/>
            </p:cNvSpPr>
            <p:nvPr userDrawn="1"/>
          </p:nvSpPr>
          <p:spPr>
            <a:xfrm>
              <a:off x="1" y="6601683"/>
              <a:ext cx="12192000" cy="25656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/>
            </a:p>
          </p:txBody>
        </p:sp>
        <p:pic>
          <p:nvPicPr>
            <p:cNvPr id="11" name="Picture 10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525" y="6657966"/>
              <a:ext cx="810195" cy="144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53232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_sep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6553200" y="5715000"/>
            <a:ext cx="685800" cy="6858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sz="1350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59" name="Title 1"/>
          <p:cNvSpPr>
            <a:spLocks noGrp="1"/>
          </p:cNvSpPr>
          <p:nvPr>
            <p:ph type="ctrTitle" hasCustomPrompt="1"/>
          </p:nvPr>
        </p:nvSpPr>
        <p:spPr>
          <a:xfrm>
            <a:off x="1471050" y="2169914"/>
            <a:ext cx="6201900" cy="803672"/>
          </a:xfrm>
          <a:prstGeom prst="rect">
            <a:avLst/>
          </a:prstGeom>
        </p:spPr>
        <p:txBody>
          <a:bodyPr lIns="0" tIns="0" rIns="0" bIns="0" anchor="t"/>
          <a:lstStyle>
            <a:lvl1pPr algn="ctr">
              <a:lnSpc>
                <a:spcPct val="120000"/>
              </a:lnSpc>
              <a:defRPr sz="2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8425072" y="5003926"/>
            <a:ext cx="901672" cy="66326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25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602604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_slide"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3554361" y="4992477"/>
            <a:ext cx="685800" cy="6858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sz="1350" b="0" i="0">
              <a:latin typeface="Calibri Light" charset="0"/>
              <a:ea typeface="Calibri Light" charset="0"/>
              <a:cs typeface="Calibri Light" charset="0"/>
            </a:endParaRPr>
          </a:p>
        </p:txBody>
      </p:sp>
      <p:grpSp>
        <p:nvGrpSpPr>
          <p:cNvPr id="7" name="Group 6"/>
          <p:cNvGrpSpPr/>
          <p:nvPr userDrawn="1"/>
        </p:nvGrpSpPr>
        <p:grpSpPr>
          <a:xfrm>
            <a:off x="1" y="4951262"/>
            <a:ext cx="9144000" cy="192425"/>
            <a:chOff x="1" y="6601683"/>
            <a:chExt cx="12192000" cy="256566"/>
          </a:xfrm>
        </p:grpSpPr>
        <p:sp>
          <p:nvSpPr>
            <p:cNvPr id="11" name="Rectangle 10"/>
            <p:cNvSpPr>
              <a:spLocks/>
            </p:cNvSpPr>
            <p:nvPr userDrawn="1"/>
          </p:nvSpPr>
          <p:spPr>
            <a:xfrm>
              <a:off x="1" y="6601683"/>
              <a:ext cx="12192000" cy="25656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/>
            </a:p>
          </p:txBody>
        </p:sp>
        <p:pic>
          <p:nvPicPr>
            <p:cNvPr id="13" name="Picture 12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525" y="6657966"/>
              <a:ext cx="810195" cy="144000"/>
            </a:xfrm>
            <a:prstGeom prst="rect">
              <a:avLst/>
            </a:prstGeom>
          </p:spPr>
        </p:pic>
      </p:grpSp>
      <p:sp>
        <p:nvSpPr>
          <p:cNvPr id="15" name="TextBox 14"/>
          <p:cNvSpPr txBox="1"/>
          <p:nvPr userDrawn="1"/>
        </p:nvSpPr>
        <p:spPr>
          <a:xfrm>
            <a:off x="3130827" y="2852633"/>
            <a:ext cx="2882348" cy="258418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algn="ctr"/>
            <a:r>
              <a:rPr lang="en-US" sz="1200" b="0" i="0" err="1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www.dynatrace.com</a:t>
            </a:r>
            <a:endParaRPr lang="en-US" sz="1200" b="0" i="0">
              <a:solidFill>
                <a:schemeClr val="bg1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0827" y="1978295"/>
            <a:ext cx="2882350" cy="512292"/>
          </a:xfrm>
          <a:prstGeom prst="rect">
            <a:avLst/>
          </a:prstGeom>
        </p:spPr>
      </p:pic>
      <p:sp>
        <p:nvSpPr>
          <p:cNvPr id="2" name="TextBox 1"/>
          <p:cNvSpPr txBox="1"/>
          <p:nvPr userDrawn="1"/>
        </p:nvSpPr>
        <p:spPr>
          <a:xfrm>
            <a:off x="5486400" y="5764696"/>
            <a:ext cx="685800" cy="6858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sz="1350" b="0" i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3" name="TextBox 2"/>
          <p:cNvSpPr txBox="1"/>
          <p:nvPr userDrawn="1"/>
        </p:nvSpPr>
        <p:spPr>
          <a:xfrm>
            <a:off x="6589643" y="-993913"/>
            <a:ext cx="685800" cy="6858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sz="1350" b="0" i="0">
              <a:latin typeface="Calibri Light" charset="0"/>
              <a:ea typeface="Calibri Light" charset="0"/>
              <a:cs typeface="Calibr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1736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sep">
    <p:bg>
      <p:bgPr>
        <a:solidFill>
          <a:srgbClr val="149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6553200" y="5715000"/>
            <a:ext cx="685800" cy="6858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sz="1350" b="0" i="0">
              <a:latin typeface="Calibri Light" charset="0"/>
              <a:ea typeface="Calibri Light" charset="0"/>
              <a:cs typeface="Calibri Light" charset="0"/>
            </a:endParaRPr>
          </a:p>
        </p:txBody>
      </p:sp>
      <p:grpSp>
        <p:nvGrpSpPr>
          <p:cNvPr id="154" name="Group 153"/>
          <p:cNvGrpSpPr/>
          <p:nvPr userDrawn="1"/>
        </p:nvGrpSpPr>
        <p:grpSpPr>
          <a:xfrm>
            <a:off x="1" y="4951262"/>
            <a:ext cx="9144000" cy="192425"/>
            <a:chOff x="1" y="6601683"/>
            <a:chExt cx="12192000" cy="256566"/>
          </a:xfrm>
        </p:grpSpPr>
        <p:sp>
          <p:nvSpPr>
            <p:cNvPr id="155" name="Rectangle 154"/>
            <p:cNvSpPr>
              <a:spLocks/>
            </p:cNvSpPr>
            <p:nvPr userDrawn="1"/>
          </p:nvSpPr>
          <p:spPr>
            <a:xfrm>
              <a:off x="1" y="6601683"/>
              <a:ext cx="12192000" cy="25656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/>
            </a:p>
          </p:txBody>
        </p:sp>
        <p:pic>
          <p:nvPicPr>
            <p:cNvPr id="157" name="Picture 156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525" y="6657966"/>
              <a:ext cx="810195" cy="144000"/>
            </a:xfrm>
            <a:prstGeom prst="rect">
              <a:avLst/>
            </a:prstGeom>
          </p:spPr>
        </p:pic>
      </p:grpSp>
      <p:sp>
        <p:nvSpPr>
          <p:cNvPr id="159" name="Title 1"/>
          <p:cNvSpPr>
            <a:spLocks noGrp="1"/>
          </p:cNvSpPr>
          <p:nvPr>
            <p:ph type="ctrTitle" hasCustomPrompt="1"/>
          </p:nvPr>
        </p:nvSpPr>
        <p:spPr>
          <a:xfrm>
            <a:off x="1471050" y="2169914"/>
            <a:ext cx="6201900" cy="803672"/>
          </a:xfrm>
          <a:prstGeom prst="rect">
            <a:avLst/>
          </a:prstGeom>
        </p:spPr>
        <p:txBody>
          <a:bodyPr lIns="0" tIns="0" rIns="0" bIns="0" anchor="t"/>
          <a:lstStyle>
            <a:lvl1pPr algn="ctr">
              <a:lnSpc>
                <a:spcPct val="120000"/>
              </a:lnSpc>
              <a:defRPr sz="2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6507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_sep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6553200" y="5715000"/>
            <a:ext cx="685800" cy="6858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sz="1350" b="0" i="0">
              <a:latin typeface="Calibri Light" charset="0"/>
              <a:ea typeface="Calibri Light" charset="0"/>
              <a:cs typeface="Calibri Light" charset="0"/>
            </a:endParaRPr>
          </a:p>
        </p:txBody>
      </p:sp>
      <p:grpSp>
        <p:nvGrpSpPr>
          <p:cNvPr id="154" name="Group 153"/>
          <p:cNvGrpSpPr/>
          <p:nvPr userDrawn="1"/>
        </p:nvGrpSpPr>
        <p:grpSpPr>
          <a:xfrm>
            <a:off x="1" y="4951262"/>
            <a:ext cx="9144000" cy="192425"/>
            <a:chOff x="1" y="6601683"/>
            <a:chExt cx="12192000" cy="256566"/>
          </a:xfrm>
        </p:grpSpPr>
        <p:sp>
          <p:nvSpPr>
            <p:cNvPr id="155" name="Rectangle 154"/>
            <p:cNvSpPr>
              <a:spLocks/>
            </p:cNvSpPr>
            <p:nvPr userDrawn="1"/>
          </p:nvSpPr>
          <p:spPr>
            <a:xfrm>
              <a:off x="1" y="6601683"/>
              <a:ext cx="12192000" cy="25656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/>
            </a:p>
          </p:txBody>
        </p:sp>
        <p:pic>
          <p:nvPicPr>
            <p:cNvPr id="157" name="Picture 156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525" y="6657966"/>
              <a:ext cx="810195" cy="144000"/>
            </a:xfrm>
            <a:prstGeom prst="rect">
              <a:avLst/>
            </a:prstGeom>
          </p:spPr>
        </p:pic>
      </p:grpSp>
      <p:sp>
        <p:nvSpPr>
          <p:cNvPr id="159" name="Title 1"/>
          <p:cNvSpPr>
            <a:spLocks noGrp="1"/>
          </p:cNvSpPr>
          <p:nvPr>
            <p:ph type="ctrTitle" hasCustomPrompt="1"/>
          </p:nvPr>
        </p:nvSpPr>
        <p:spPr>
          <a:xfrm>
            <a:off x="1471050" y="2169914"/>
            <a:ext cx="6201900" cy="803672"/>
          </a:xfrm>
          <a:prstGeom prst="rect">
            <a:avLst/>
          </a:prstGeom>
        </p:spPr>
        <p:txBody>
          <a:bodyPr lIns="0" tIns="0" rIns="0" bIns="0" anchor="t"/>
          <a:lstStyle>
            <a:lvl1pPr algn="ctr">
              <a:lnSpc>
                <a:spcPct val="120000"/>
              </a:lnSpc>
              <a:defRPr sz="2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9752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sep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6553200" y="5715000"/>
            <a:ext cx="685800" cy="6858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sz="1350" b="0" i="0">
              <a:latin typeface="Calibri Light" charset="0"/>
              <a:ea typeface="Calibri Light" charset="0"/>
              <a:cs typeface="Calibri Light" charset="0"/>
            </a:endParaRPr>
          </a:p>
        </p:txBody>
      </p:sp>
      <p:grpSp>
        <p:nvGrpSpPr>
          <p:cNvPr id="154" name="Group 153"/>
          <p:cNvGrpSpPr/>
          <p:nvPr userDrawn="1"/>
        </p:nvGrpSpPr>
        <p:grpSpPr>
          <a:xfrm>
            <a:off x="1" y="4951262"/>
            <a:ext cx="9144000" cy="192425"/>
            <a:chOff x="1" y="6601683"/>
            <a:chExt cx="12192000" cy="256566"/>
          </a:xfrm>
        </p:grpSpPr>
        <p:sp>
          <p:nvSpPr>
            <p:cNvPr id="155" name="Rectangle 154"/>
            <p:cNvSpPr>
              <a:spLocks/>
            </p:cNvSpPr>
            <p:nvPr userDrawn="1"/>
          </p:nvSpPr>
          <p:spPr>
            <a:xfrm>
              <a:off x="1" y="6601683"/>
              <a:ext cx="12192000" cy="25656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/>
            </a:p>
          </p:txBody>
        </p:sp>
        <p:pic>
          <p:nvPicPr>
            <p:cNvPr id="157" name="Picture 156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525" y="6657966"/>
              <a:ext cx="810195" cy="144000"/>
            </a:xfrm>
            <a:prstGeom prst="rect">
              <a:avLst/>
            </a:prstGeom>
          </p:spPr>
        </p:pic>
      </p:grpSp>
      <p:sp>
        <p:nvSpPr>
          <p:cNvPr id="159" name="Title 1"/>
          <p:cNvSpPr>
            <a:spLocks noGrp="1"/>
          </p:cNvSpPr>
          <p:nvPr>
            <p:ph type="ctrTitle" hasCustomPrompt="1"/>
          </p:nvPr>
        </p:nvSpPr>
        <p:spPr>
          <a:xfrm>
            <a:off x="1471050" y="2169914"/>
            <a:ext cx="6201900" cy="803672"/>
          </a:xfrm>
          <a:prstGeom prst="rect">
            <a:avLst/>
          </a:prstGeom>
        </p:spPr>
        <p:txBody>
          <a:bodyPr lIns="0" tIns="0" rIns="0" bIns="0" anchor="t"/>
          <a:lstStyle>
            <a:lvl1pPr algn="ctr">
              <a:lnSpc>
                <a:spcPct val="120000"/>
              </a:lnSpc>
              <a:defRPr sz="2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6773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urquoise_sep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6553200" y="5715000"/>
            <a:ext cx="685800" cy="6858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sz="1350" b="0" i="0">
              <a:latin typeface="Calibri Light" charset="0"/>
              <a:ea typeface="Calibri Light" charset="0"/>
              <a:cs typeface="Calibri Light" charset="0"/>
            </a:endParaRPr>
          </a:p>
        </p:txBody>
      </p:sp>
      <p:grpSp>
        <p:nvGrpSpPr>
          <p:cNvPr id="154" name="Group 153"/>
          <p:cNvGrpSpPr/>
          <p:nvPr userDrawn="1"/>
        </p:nvGrpSpPr>
        <p:grpSpPr>
          <a:xfrm>
            <a:off x="1" y="4951262"/>
            <a:ext cx="9144000" cy="192425"/>
            <a:chOff x="1" y="6601683"/>
            <a:chExt cx="12192000" cy="256566"/>
          </a:xfrm>
        </p:grpSpPr>
        <p:sp>
          <p:nvSpPr>
            <p:cNvPr id="155" name="Rectangle 154"/>
            <p:cNvSpPr>
              <a:spLocks/>
            </p:cNvSpPr>
            <p:nvPr userDrawn="1"/>
          </p:nvSpPr>
          <p:spPr>
            <a:xfrm>
              <a:off x="1" y="6601683"/>
              <a:ext cx="12192000" cy="25656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/>
            </a:p>
          </p:txBody>
        </p:sp>
        <p:pic>
          <p:nvPicPr>
            <p:cNvPr id="157" name="Picture 156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525" y="6657966"/>
              <a:ext cx="810195" cy="144000"/>
            </a:xfrm>
            <a:prstGeom prst="rect">
              <a:avLst/>
            </a:prstGeom>
          </p:spPr>
        </p:pic>
      </p:grpSp>
      <p:sp>
        <p:nvSpPr>
          <p:cNvPr id="159" name="Title 1"/>
          <p:cNvSpPr>
            <a:spLocks noGrp="1"/>
          </p:cNvSpPr>
          <p:nvPr>
            <p:ph type="ctrTitle" hasCustomPrompt="1"/>
          </p:nvPr>
        </p:nvSpPr>
        <p:spPr>
          <a:xfrm>
            <a:off x="1471050" y="2169914"/>
            <a:ext cx="6201900" cy="803672"/>
          </a:xfrm>
          <a:prstGeom prst="rect">
            <a:avLst/>
          </a:prstGeom>
        </p:spPr>
        <p:txBody>
          <a:bodyPr lIns="0" tIns="0" rIns="0" bIns="0" anchor="t"/>
          <a:lstStyle>
            <a:lvl1pPr algn="ctr">
              <a:lnSpc>
                <a:spcPct val="120000"/>
              </a:lnSpc>
              <a:defRPr sz="2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4154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_brain">
    <p:bg>
      <p:bgPr>
        <a:solidFill>
          <a:srgbClr val="149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6553200" y="5715000"/>
            <a:ext cx="685800" cy="6858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sz="1350" b="0" i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6" name="Title 15"/>
          <p:cNvSpPr>
            <a:spLocks noGrp="1"/>
          </p:cNvSpPr>
          <p:nvPr>
            <p:ph type="title" hasCustomPrompt="1"/>
          </p:nvPr>
        </p:nvSpPr>
        <p:spPr>
          <a:xfrm>
            <a:off x="523801" y="1782000"/>
            <a:ext cx="4822982" cy="1579673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2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8" name="Freeform: Shape 1"/>
          <p:cNvSpPr/>
          <p:nvPr/>
        </p:nvSpPr>
        <p:spPr>
          <a:xfrm>
            <a:off x="7091724" y="2651185"/>
            <a:ext cx="519349" cy="51917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1" h="3050">
                <a:moveTo>
                  <a:pt x="1525" y="3050"/>
                </a:moveTo>
                <a:lnTo>
                  <a:pt x="0" y="3050"/>
                </a:lnTo>
                <a:lnTo>
                  <a:pt x="0" y="0"/>
                </a:lnTo>
                <a:lnTo>
                  <a:pt x="3051" y="0"/>
                </a:lnTo>
                <a:lnTo>
                  <a:pt x="3051" y="3050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" name="Freeform: Shape 2"/>
          <p:cNvSpPr/>
          <p:nvPr/>
        </p:nvSpPr>
        <p:spPr>
          <a:xfrm>
            <a:off x="7037746" y="2599080"/>
            <a:ext cx="624752" cy="62560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670" h="3675">
                <a:moveTo>
                  <a:pt x="0" y="0"/>
                </a:moveTo>
                <a:lnTo>
                  <a:pt x="0" y="3675"/>
                </a:lnTo>
                <a:lnTo>
                  <a:pt x="3670" y="3675"/>
                </a:lnTo>
                <a:lnTo>
                  <a:pt x="3670" y="0"/>
                </a:lnTo>
                <a:close/>
                <a:moveTo>
                  <a:pt x="3368" y="3356"/>
                </a:moveTo>
                <a:lnTo>
                  <a:pt x="317" y="3356"/>
                </a:lnTo>
                <a:lnTo>
                  <a:pt x="317" y="306"/>
                </a:lnTo>
                <a:lnTo>
                  <a:pt x="3368" y="306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" name="Freeform: Shape 3"/>
          <p:cNvSpPr/>
          <p:nvPr/>
        </p:nvSpPr>
        <p:spPr>
          <a:xfrm>
            <a:off x="7189294" y="2857733"/>
            <a:ext cx="97740" cy="18117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75" h="1065">
                <a:moveTo>
                  <a:pt x="0" y="82"/>
                </a:moveTo>
                <a:cubicBezTo>
                  <a:pt x="0" y="180"/>
                  <a:pt x="4" y="335"/>
                  <a:pt x="16" y="509"/>
                </a:cubicBezTo>
                <a:cubicBezTo>
                  <a:pt x="35" y="805"/>
                  <a:pt x="72" y="1065"/>
                  <a:pt x="72" y="1065"/>
                </a:cubicBezTo>
                <a:lnTo>
                  <a:pt x="563" y="598"/>
                </a:lnTo>
                <a:cubicBezTo>
                  <a:pt x="563" y="598"/>
                  <a:pt x="544" y="364"/>
                  <a:pt x="575" y="16"/>
                </a:cubicBezTo>
                <a:cubicBezTo>
                  <a:pt x="575" y="16"/>
                  <a:pt x="32" y="-49"/>
                  <a:pt x="0" y="82"/>
                </a:cubicBezTo>
                <a:close/>
              </a:path>
            </a:pathLst>
          </a:custGeom>
          <a:solidFill>
            <a:schemeClr val="bg2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" name="Freeform: Shape 4"/>
          <p:cNvSpPr/>
          <p:nvPr/>
        </p:nvSpPr>
        <p:spPr>
          <a:xfrm>
            <a:off x="7214325" y="2972330"/>
            <a:ext cx="183390" cy="10046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078" h="591">
                <a:moveTo>
                  <a:pt x="984" y="589"/>
                </a:moveTo>
                <a:cubicBezTo>
                  <a:pt x="1110" y="554"/>
                  <a:pt x="1073" y="19"/>
                  <a:pt x="1073" y="19"/>
                </a:cubicBezTo>
                <a:cubicBezTo>
                  <a:pt x="723" y="31"/>
                  <a:pt x="491" y="0"/>
                  <a:pt x="491" y="0"/>
                </a:cubicBezTo>
                <a:lnTo>
                  <a:pt x="0" y="467"/>
                </a:lnTo>
                <a:cubicBezTo>
                  <a:pt x="0" y="467"/>
                  <a:pt x="261" y="519"/>
                  <a:pt x="554" y="552"/>
                </a:cubicBezTo>
                <a:cubicBezTo>
                  <a:pt x="721" y="571"/>
                  <a:pt x="944" y="587"/>
                  <a:pt x="977" y="589"/>
                </a:cubicBezTo>
                <a:cubicBezTo>
                  <a:pt x="977" y="592"/>
                  <a:pt x="981" y="592"/>
                  <a:pt x="984" y="589"/>
                </a:cubicBezTo>
                <a:close/>
              </a:path>
            </a:pathLst>
          </a:custGeom>
          <a:solidFill>
            <a:schemeClr val="bg2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" name="Freeform: Shape 5"/>
          <p:cNvSpPr/>
          <p:nvPr/>
        </p:nvSpPr>
        <p:spPr>
          <a:xfrm>
            <a:off x="7189124" y="2743816"/>
            <a:ext cx="300712" cy="12770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767" h="751">
                <a:moveTo>
                  <a:pt x="0" y="720"/>
                </a:moveTo>
                <a:cubicBezTo>
                  <a:pt x="0" y="730"/>
                  <a:pt x="0" y="739"/>
                  <a:pt x="0" y="751"/>
                </a:cubicBezTo>
                <a:cubicBezTo>
                  <a:pt x="4" y="727"/>
                  <a:pt x="14" y="711"/>
                  <a:pt x="35" y="685"/>
                </a:cubicBezTo>
                <a:cubicBezTo>
                  <a:pt x="75" y="634"/>
                  <a:pt x="140" y="620"/>
                  <a:pt x="166" y="617"/>
                </a:cubicBezTo>
                <a:cubicBezTo>
                  <a:pt x="300" y="601"/>
                  <a:pt x="495" y="577"/>
                  <a:pt x="694" y="573"/>
                </a:cubicBezTo>
                <a:cubicBezTo>
                  <a:pt x="1044" y="561"/>
                  <a:pt x="1276" y="591"/>
                  <a:pt x="1276" y="591"/>
                </a:cubicBezTo>
                <a:lnTo>
                  <a:pt x="1767" y="124"/>
                </a:lnTo>
                <a:cubicBezTo>
                  <a:pt x="1767" y="124"/>
                  <a:pt x="1509" y="75"/>
                  <a:pt x="1215" y="40"/>
                </a:cubicBezTo>
                <a:cubicBezTo>
                  <a:pt x="1023" y="16"/>
                  <a:pt x="854" y="5"/>
                  <a:pt x="760" y="0"/>
                </a:cubicBezTo>
                <a:cubicBezTo>
                  <a:pt x="753" y="0"/>
                  <a:pt x="685" y="-9"/>
                  <a:pt x="621" y="52"/>
                </a:cubicBezTo>
                <a:cubicBezTo>
                  <a:pt x="551" y="117"/>
                  <a:pt x="201" y="451"/>
                  <a:pt x="58" y="584"/>
                </a:cubicBezTo>
                <a:cubicBezTo>
                  <a:pt x="-5" y="645"/>
                  <a:pt x="0" y="713"/>
                  <a:pt x="0" y="720"/>
                </a:cubicBezTo>
                <a:close/>
              </a:path>
            </a:pathLst>
          </a:custGeom>
          <a:solidFill>
            <a:schemeClr val="bg2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" name="Freeform: Shape 6"/>
          <p:cNvSpPr/>
          <p:nvPr/>
        </p:nvSpPr>
        <p:spPr>
          <a:xfrm>
            <a:off x="7380858" y="2778213"/>
            <a:ext cx="133669" cy="29509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786" h="1734">
                <a:moveTo>
                  <a:pt x="31" y="1734"/>
                </a:moveTo>
                <a:cubicBezTo>
                  <a:pt x="21" y="1734"/>
                  <a:pt x="12" y="1734"/>
                  <a:pt x="0" y="1732"/>
                </a:cubicBezTo>
                <a:cubicBezTo>
                  <a:pt x="23" y="1727"/>
                  <a:pt x="42" y="1720"/>
                  <a:pt x="68" y="1701"/>
                </a:cubicBezTo>
                <a:cubicBezTo>
                  <a:pt x="122" y="1664"/>
                  <a:pt x="138" y="1598"/>
                  <a:pt x="143" y="1572"/>
                </a:cubicBezTo>
                <a:cubicBezTo>
                  <a:pt x="167" y="1441"/>
                  <a:pt x="197" y="1246"/>
                  <a:pt x="214" y="1049"/>
                </a:cubicBezTo>
                <a:cubicBezTo>
                  <a:pt x="242" y="699"/>
                  <a:pt x="223" y="467"/>
                  <a:pt x="223" y="467"/>
                </a:cubicBezTo>
                <a:lnTo>
                  <a:pt x="713" y="0"/>
                </a:lnTo>
                <a:cubicBezTo>
                  <a:pt x="713" y="0"/>
                  <a:pt x="749" y="260"/>
                  <a:pt x="770" y="554"/>
                </a:cubicBezTo>
                <a:cubicBezTo>
                  <a:pt x="784" y="746"/>
                  <a:pt x="786" y="915"/>
                  <a:pt x="786" y="1011"/>
                </a:cubicBezTo>
                <a:cubicBezTo>
                  <a:pt x="786" y="1018"/>
                  <a:pt x="791" y="1086"/>
                  <a:pt x="728" y="1147"/>
                </a:cubicBezTo>
                <a:cubicBezTo>
                  <a:pt x="657" y="1213"/>
                  <a:pt x="307" y="1549"/>
                  <a:pt x="167" y="1682"/>
                </a:cubicBezTo>
                <a:cubicBezTo>
                  <a:pt x="103" y="1741"/>
                  <a:pt x="35" y="1734"/>
                  <a:pt x="31" y="1734"/>
                </a:cubicBezTo>
                <a:close/>
              </a:path>
            </a:pathLst>
          </a:custGeom>
          <a:solidFill>
            <a:schemeClr val="bg2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5" name="Freeform: Shape 7"/>
          <p:cNvSpPr/>
          <p:nvPr/>
        </p:nvSpPr>
        <p:spPr>
          <a:xfrm>
            <a:off x="7089681" y="2568940"/>
            <a:ext cx="21115" cy="5704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5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5" y="0"/>
                </a:lnTo>
                <a:lnTo>
                  <a:pt x="125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7" name="Freeform: Shape 8"/>
          <p:cNvSpPr/>
          <p:nvPr/>
        </p:nvSpPr>
        <p:spPr>
          <a:xfrm>
            <a:off x="7146042" y="2568940"/>
            <a:ext cx="20945" cy="5704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4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4" y="0"/>
                </a:lnTo>
                <a:lnTo>
                  <a:pt x="124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8" name="Freeform: Shape 9"/>
          <p:cNvSpPr/>
          <p:nvPr/>
        </p:nvSpPr>
        <p:spPr>
          <a:xfrm>
            <a:off x="7202065" y="2568940"/>
            <a:ext cx="20945" cy="5704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4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4" y="0"/>
                </a:lnTo>
                <a:lnTo>
                  <a:pt x="124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9" name="Freeform: Shape 10"/>
          <p:cNvSpPr/>
          <p:nvPr/>
        </p:nvSpPr>
        <p:spPr>
          <a:xfrm>
            <a:off x="7257916" y="2568940"/>
            <a:ext cx="21115" cy="5704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5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5" y="0"/>
                </a:lnTo>
                <a:lnTo>
                  <a:pt x="125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0" name="Freeform: Shape 11"/>
          <p:cNvSpPr/>
          <p:nvPr/>
        </p:nvSpPr>
        <p:spPr>
          <a:xfrm>
            <a:off x="7314278" y="2568940"/>
            <a:ext cx="20945" cy="5704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4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4" y="0"/>
                </a:lnTo>
                <a:lnTo>
                  <a:pt x="124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1" name="Freeform: Shape 12"/>
          <p:cNvSpPr/>
          <p:nvPr/>
        </p:nvSpPr>
        <p:spPr>
          <a:xfrm>
            <a:off x="7370129" y="2568940"/>
            <a:ext cx="20945" cy="5704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4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4" y="0"/>
                </a:lnTo>
                <a:lnTo>
                  <a:pt x="124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2" name="Freeform: Shape 13"/>
          <p:cNvSpPr/>
          <p:nvPr/>
        </p:nvSpPr>
        <p:spPr>
          <a:xfrm>
            <a:off x="7425981" y="2568940"/>
            <a:ext cx="21115" cy="5704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5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5" y="0"/>
                </a:lnTo>
                <a:lnTo>
                  <a:pt x="125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3" name="Freeform: Shape 14"/>
          <p:cNvSpPr/>
          <p:nvPr/>
        </p:nvSpPr>
        <p:spPr>
          <a:xfrm>
            <a:off x="7482343" y="2568940"/>
            <a:ext cx="20945" cy="5704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4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4" y="0"/>
                </a:lnTo>
                <a:lnTo>
                  <a:pt x="124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4" name="Freeform: Shape 15"/>
          <p:cNvSpPr/>
          <p:nvPr/>
        </p:nvSpPr>
        <p:spPr>
          <a:xfrm>
            <a:off x="7538364" y="2568940"/>
            <a:ext cx="20945" cy="5704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4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4" y="0"/>
                </a:lnTo>
                <a:lnTo>
                  <a:pt x="124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5" name="Freeform: Shape 16"/>
          <p:cNvSpPr/>
          <p:nvPr/>
        </p:nvSpPr>
        <p:spPr>
          <a:xfrm>
            <a:off x="7594216" y="2568940"/>
            <a:ext cx="21115" cy="5704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5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5" y="0"/>
                </a:lnTo>
                <a:lnTo>
                  <a:pt x="125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6" name="Freeform: Shape 17"/>
          <p:cNvSpPr/>
          <p:nvPr/>
        </p:nvSpPr>
        <p:spPr>
          <a:xfrm>
            <a:off x="7089681" y="3202546"/>
            <a:ext cx="21115" cy="5704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5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5" y="0"/>
                </a:lnTo>
                <a:lnTo>
                  <a:pt x="125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7" name="Freeform: Shape 18"/>
          <p:cNvSpPr/>
          <p:nvPr/>
        </p:nvSpPr>
        <p:spPr>
          <a:xfrm>
            <a:off x="7146042" y="3202546"/>
            <a:ext cx="20945" cy="5704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4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4" y="0"/>
                </a:lnTo>
                <a:lnTo>
                  <a:pt x="124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8" name="Freeform: Shape 19"/>
          <p:cNvSpPr/>
          <p:nvPr/>
        </p:nvSpPr>
        <p:spPr>
          <a:xfrm>
            <a:off x="7202065" y="3202546"/>
            <a:ext cx="20945" cy="5704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4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4" y="0"/>
                </a:lnTo>
                <a:lnTo>
                  <a:pt x="124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9" name="Freeform: Shape 20"/>
          <p:cNvSpPr/>
          <p:nvPr/>
        </p:nvSpPr>
        <p:spPr>
          <a:xfrm>
            <a:off x="7257916" y="3202546"/>
            <a:ext cx="21115" cy="5704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5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5" y="0"/>
                </a:lnTo>
                <a:lnTo>
                  <a:pt x="125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0" name="Freeform: Shape 21"/>
          <p:cNvSpPr/>
          <p:nvPr/>
        </p:nvSpPr>
        <p:spPr>
          <a:xfrm>
            <a:off x="7314278" y="3202546"/>
            <a:ext cx="20945" cy="5704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4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4" y="0"/>
                </a:lnTo>
                <a:lnTo>
                  <a:pt x="124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1" name="Freeform: Shape 22"/>
          <p:cNvSpPr/>
          <p:nvPr/>
        </p:nvSpPr>
        <p:spPr>
          <a:xfrm>
            <a:off x="7370129" y="3202546"/>
            <a:ext cx="20945" cy="5704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4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4" y="0"/>
                </a:lnTo>
                <a:lnTo>
                  <a:pt x="124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2" name="Freeform: Shape 23"/>
          <p:cNvSpPr/>
          <p:nvPr/>
        </p:nvSpPr>
        <p:spPr>
          <a:xfrm>
            <a:off x="7425981" y="3202546"/>
            <a:ext cx="21115" cy="5704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5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5" y="0"/>
                </a:lnTo>
                <a:lnTo>
                  <a:pt x="125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3" name="Freeform: Shape 24"/>
          <p:cNvSpPr/>
          <p:nvPr/>
        </p:nvSpPr>
        <p:spPr>
          <a:xfrm>
            <a:off x="7482343" y="3202546"/>
            <a:ext cx="20945" cy="5704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4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4" y="0"/>
                </a:lnTo>
                <a:lnTo>
                  <a:pt x="124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4" name="Freeform: Shape 25"/>
          <p:cNvSpPr/>
          <p:nvPr/>
        </p:nvSpPr>
        <p:spPr>
          <a:xfrm>
            <a:off x="7538364" y="3202546"/>
            <a:ext cx="20945" cy="5704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4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4" y="0"/>
                </a:lnTo>
                <a:lnTo>
                  <a:pt x="124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5" name="Freeform: Shape 26"/>
          <p:cNvSpPr/>
          <p:nvPr/>
        </p:nvSpPr>
        <p:spPr>
          <a:xfrm>
            <a:off x="7594216" y="3202546"/>
            <a:ext cx="21115" cy="5704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5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5" y="0"/>
                </a:lnTo>
                <a:lnTo>
                  <a:pt x="125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6" name="Freeform: Shape 27"/>
          <p:cNvSpPr/>
          <p:nvPr/>
        </p:nvSpPr>
        <p:spPr>
          <a:xfrm>
            <a:off x="7006585" y="3162531"/>
            <a:ext cx="57044" cy="2111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5">
                <a:moveTo>
                  <a:pt x="168" y="125"/>
                </a:moveTo>
                <a:lnTo>
                  <a:pt x="0" y="125"/>
                </a:lnTo>
                <a:lnTo>
                  <a:pt x="0" y="0"/>
                </a:lnTo>
                <a:lnTo>
                  <a:pt x="336" y="0"/>
                </a:lnTo>
                <a:lnTo>
                  <a:pt x="336" y="12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7" name="Freeform: Shape 28"/>
          <p:cNvSpPr/>
          <p:nvPr/>
        </p:nvSpPr>
        <p:spPr>
          <a:xfrm>
            <a:off x="7006585" y="3106169"/>
            <a:ext cx="57044" cy="2111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5">
                <a:moveTo>
                  <a:pt x="168" y="125"/>
                </a:moveTo>
                <a:lnTo>
                  <a:pt x="0" y="125"/>
                </a:lnTo>
                <a:lnTo>
                  <a:pt x="0" y="0"/>
                </a:lnTo>
                <a:lnTo>
                  <a:pt x="336" y="0"/>
                </a:lnTo>
                <a:lnTo>
                  <a:pt x="336" y="12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8" name="Freeform: Shape 29"/>
          <p:cNvSpPr/>
          <p:nvPr/>
        </p:nvSpPr>
        <p:spPr>
          <a:xfrm>
            <a:off x="7006585" y="3050317"/>
            <a:ext cx="57044" cy="2094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4">
                <a:moveTo>
                  <a:pt x="168" y="124"/>
                </a:moveTo>
                <a:lnTo>
                  <a:pt x="0" y="124"/>
                </a:lnTo>
                <a:lnTo>
                  <a:pt x="0" y="0"/>
                </a:lnTo>
                <a:lnTo>
                  <a:pt x="336" y="0"/>
                </a:lnTo>
                <a:lnTo>
                  <a:pt x="336" y="124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9" name="Freeform: Shape 30"/>
          <p:cNvSpPr/>
          <p:nvPr/>
        </p:nvSpPr>
        <p:spPr>
          <a:xfrm>
            <a:off x="7006585" y="2994296"/>
            <a:ext cx="57044" cy="2111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5">
                <a:moveTo>
                  <a:pt x="168" y="125"/>
                </a:moveTo>
                <a:lnTo>
                  <a:pt x="0" y="125"/>
                </a:lnTo>
                <a:lnTo>
                  <a:pt x="0" y="0"/>
                </a:lnTo>
                <a:lnTo>
                  <a:pt x="336" y="0"/>
                </a:lnTo>
                <a:lnTo>
                  <a:pt x="336" y="12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0" name="Freeform: Shape 31"/>
          <p:cNvSpPr/>
          <p:nvPr/>
        </p:nvSpPr>
        <p:spPr>
          <a:xfrm>
            <a:off x="7006585" y="2937933"/>
            <a:ext cx="57044" cy="2111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5">
                <a:moveTo>
                  <a:pt x="168" y="125"/>
                </a:moveTo>
                <a:lnTo>
                  <a:pt x="0" y="125"/>
                </a:lnTo>
                <a:lnTo>
                  <a:pt x="0" y="0"/>
                </a:lnTo>
                <a:lnTo>
                  <a:pt x="336" y="0"/>
                </a:lnTo>
                <a:lnTo>
                  <a:pt x="336" y="12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1" name="Freeform: Shape 32"/>
          <p:cNvSpPr/>
          <p:nvPr/>
        </p:nvSpPr>
        <p:spPr>
          <a:xfrm>
            <a:off x="7006585" y="2882083"/>
            <a:ext cx="57044" cy="2094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4">
                <a:moveTo>
                  <a:pt x="168" y="124"/>
                </a:moveTo>
                <a:lnTo>
                  <a:pt x="0" y="124"/>
                </a:lnTo>
                <a:lnTo>
                  <a:pt x="0" y="0"/>
                </a:lnTo>
                <a:lnTo>
                  <a:pt x="336" y="0"/>
                </a:lnTo>
                <a:lnTo>
                  <a:pt x="336" y="124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2" name="Freeform: Shape 33"/>
          <p:cNvSpPr/>
          <p:nvPr/>
        </p:nvSpPr>
        <p:spPr>
          <a:xfrm>
            <a:off x="7006585" y="2826061"/>
            <a:ext cx="57044" cy="2111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5">
                <a:moveTo>
                  <a:pt x="168" y="125"/>
                </a:moveTo>
                <a:lnTo>
                  <a:pt x="0" y="125"/>
                </a:lnTo>
                <a:lnTo>
                  <a:pt x="0" y="0"/>
                </a:lnTo>
                <a:lnTo>
                  <a:pt x="336" y="0"/>
                </a:lnTo>
                <a:lnTo>
                  <a:pt x="336" y="12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3" name="Freeform: Shape 34"/>
          <p:cNvSpPr/>
          <p:nvPr/>
        </p:nvSpPr>
        <p:spPr>
          <a:xfrm>
            <a:off x="7006585" y="2769868"/>
            <a:ext cx="57044" cy="2094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4">
                <a:moveTo>
                  <a:pt x="168" y="124"/>
                </a:moveTo>
                <a:lnTo>
                  <a:pt x="0" y="124"/>
                </a:lnTo>
                <a:lnTo>
                  <a:pt x="0" y="0"/>
                </a:lnTo>
                <a:lnTo>
                  <a:pt x="336" y="0"/>
                </a:lnTo>
                <a:lnTo>
                  <a:pt x="336" y="124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4" name="Freeform: Shape 35"/>
          <p:cNvSpPr/>
          <p:nvPr/>
        </p:nvSpPr>
        <p:spPr>
          <a:xfrm>
            <a:off x="7006585" y="2713847"/>
            <a:ext cx="57044" cy="2094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4">
                <a:moveTo>
                  <a:pt x="168" y="124"/>
                </a:moveTo>
                <a:lnTo>
                  <a:pt x="0" y="124"/>
                </a:lnTo>
                <a:lnTo>
                  <a:pt x="0" y="0"/>
                </a:lnTo>
                <a:lnTo>
                  <a:pt x="336" y="0"/>
                </a:lnTo>
                <a:lnTo>
                  <a:pt x="336" y="124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5" name="Freeform: Shape 36"/>
          <p:cNvSpPr/>
          <p:nvPr/>
        </p:nvSpPr>
        <p:spPr>
          <a:xfrm>
            <a:off x="7006585" y="2657826"/>
            <a:ext cx="57044" cy="2111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5">
                <a:moveTo>
                  <a:pt x="168" y="125"/>
                </a:moveTo>
                <a:lnTo>
                  <a:pt x="0" y="125"/>
                </a:lnTo>
                <a:lnTo>
                  <a:pt x="0" y="0"/>
                </a:lnTo>
                <a:lnTo>
                  <a:pt x="336" y="0"/>
                </a:lnTo>
                <a:lnTo>
                  <a:pt x="336" y="12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6" name="Freeform: Shape 37"/>
          <p:cNvSpPr/>
          <p:nvPr/>
        </p:nvSpPr>
        <p:spPr>
          <a:xfrm>
            <a:off x="7636955" y="3162531"/>
            <a:ext cx="57044" cy="2111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5">
                <a:moveTo>
                  <a:pt x="168" y="125"/>
                </a:moveTo>
                <a:lnTo>
                  <a:pt x="0" y="125"/>
                </a:lnTo>
                <a:lnTo>
                  <a:pt x="0" y="0"/>
                </a:lnTo>
                <a:lnTo>
                  <a:pt x="336" y="0"/>
                </a:lnTo>
                <a:lnTo>
                  <a:pt x="336" y="12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7" name="Freeform: Shape 38"/>
          <p:cNvSpPr/>
          <p:nvPr/>
        </p:nvSpPr>
        <p:spPr>
          <a:xfrm>
            <a:off x="7636955" y="3106169"/>
            <a:ext cx="57044" cy="2111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5">
                <a:moveTo>
                  <a:pt x="168" y="125"/>
                </a:moveTo>
                <a:lnTo>
                  <a:pt x="0" y="125"/>
                </a:lnTo>
                <a:lnTo>
                  <a:pt x="0" y="0"/>
                </a:lnTo>
                <a:lnTo>
                  <a:pt x="336" y="0"/>
                </a:lnTo>
                <a:lnTo>
                  <a:pt x="336" y="12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8" name="Freeform: Shape 39"/>
          <p:cNvSpPr/>
          <p:nvPr/>
        </p:nvSpPr>
        <p:spPr>
          <a:xfrm>
            <a:off x="7636955" y="3050317"/>
            <a:ext cx="57044" cy="2094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4">
                <a:moveTo>
                  <a:pt x="168" y="124"/>
                </a:moveTo>
                <a:lnTo>
                  <a:pt x="0" y="124"/>
                </a:lnTo>
                <a:lnTo>
                  <a:pt x="0" y="0"/>
                </a:lnTo>
                <a:lnTo>
                  <a:pt x="336" y="0"/>
                </a:lnTo>
                <a:lnTo>
                  <a:pt x="336" y="124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9" name="Freeform: Shape 40"/>
          <p:cNvSpPr/>
          <p:nvPr/>
        </p:nvSpPr>
        <p:spPr>
          <a:xfrm>
            <a:off x="7636955" y="2994296"/>
            <a:ext cx="57044" cy="2111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5">
                <a:moveTo>
                  <a:pt x="168" y="125"/>
                </a:moveTo>
                <a:lnTo>
                  <a:pt x="0" y="125"/>
                </a:lnTo>
                <a:lnTo>
                  <a:pt x="0" y="0"/>
                </a:lnTo>
                <a:lnTo>
                  <a:pt x="336" y="0"/>
                </a:lnTo>
                <a:lnTo>
                  <a:pt x="336" y="12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50" name="Freeform: Shape 41"/>
          <p:cNvSpPr/>
          <p:nvPr/>
        </p:nvSpPr>
        <p:spPr>
          <a:xfrm>
            <a:off x="7636955" y="2937933"/>
            <a:ext cx="57044" cy="2111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5">
                <a:moveTo>
                  <a:pt x="168" y="125"/>
                </a:moveTo>
                <a:lnTo>
                  <a:pt x="0" y="125"/>
                </a:lnTo>
                <a:lnTo>
                  <a:pt x="0" y="0"/>
                </a:lnTo>
                <a:lnTo>
                  <a:pt x="336" y="0"/>
                </a:lnTo>
                <a:lnTo>
                  <a:pt x="336" y="12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51" name="Freeform: Shape 42"/>
          <p:cNvSpPr/>
          <p:nvPr/>
        </p:nvSpPr>
        <p:spPr>
          <a:xfrm>
            <a:off x="7636955" y="2882083"/>
            <a:ext cx="57044" cy="2094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4">
                <a:moveTo>
                  <a:pt x="168" y="124"/>
                </a:moveTo>
                <a:lnTo>
                  <a:pt x="0" y="124"/>
                </a:lnTo>
                <a:lnTo>
                  <a:pt x="0" y="0"/>
                </a:lnTo>
                <a:lnTo>
                  <a:pt x="336" y="0"/>
                </a:lnTo>
                <a:lnTo>
                  <a:pt x="336" y="124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52" name="Freeform: Shape 43"/>
          <p:cNvSpPr/>
          <p:nvPr/>
        </p:nvSpPr>
        <p:spPr>
          <a:xfrm>
            <a:off x="7636955" y="2826061"/>
            <a:ext cx="57044" cy="2111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5">
                <a:moveTo>
                  <a:pt x="168" y="125"/>
                </a:moveTo>
                <a:lnTo>
                  <a:pt x="0" y="125"/>
                </a:lnTo>
                <a:lnTo>
                  <a:pt x="0" y="0"/>
                </a:lnTo>
                <a:lnTo>
                  <a:pt x="336" y="0"/>
                </a:lnTo>
                <a:lnTo>
                  <a:pt x="336" y="12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53" name="Freeform: Shape 44"/>
          <p:cNvSpPr/>
          <p:nvPr/>
        </p:nvSpPr>
        <p:spPr>
          <a:xfrm>
            <a:off x="7636955" y="2769868"/>
            <a:ext cx="57044" cy="2094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4">
                <a:moveTo>
                  <a:pt x="168" y="124"/>
                </a:moveTo>
                <a:lnTo>
                  <a:pt x="0" y="124"/>
                </a:lnTo>
                <a:lnTo>
                  <a:pt x="0" y="0"/>
                </a:lnTo>
                <a:lnTo>
                  <a:pt x="336" y="0"/>
                </a:lnTo>
                <a:lnTo>
                  <a:pt x="336" y="124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54" name="Freeform: Shape 45"/>
          <p:cNvSpPr/>
          <p:nvPr/>
        </p:nvSpPr>
        <p:spPr>
          <a:xfrm>
            <a:off x="7636955" y="2713847"/>
            <a:ext cx="57044" cy="2094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4">
                <a:moveTo>
                  <a:pt x="168" y="124"/>
                </a:moveTo>
                <a:lnTo>
                  <a:pt x="0" y="124"/>
                </a:lnTo>
                <a:lnTo>
                  <a:pt x="0" y="0"/>
                </a:lnTo>
                <a:lnTo>
                  <a:pt x="336" y="0"/>
                </a:lnTo>
                <a:lnTo>
                  <a:pt x="336" y="124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55" name="Freeform: Shape 46"/>
          <p:cNvSpPr/>
          <p:nvPr/>
        </p:nvSpPr>
        <p:spPr>
          <a:xfrm>
            <a:off x="7636955" y="2657826"/>
            <a:ext cx="57044" cy="2111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5">
                <a:moveTo>
                  <a:pt x="168" y="125"/>
                </a:moveTo>
                <a:lnTo>
                  <a:pt x="0" y="125"/>
                </a:lnTo>
                <a:lnTo>
                  <a:pt x="0" y="0"/>
                </a:lnTo>
                <a:lnTo>
                  <a:pt x="336" y="0"/>
                </a:lnTo>
                <a:lnTo>
                  <a:pt x="336" y="12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56" name="Freeform: Shape 47"/>
          <p:cNvSpPr/>
          <p:nvPr/>
        </p:nvSpPr>
        <p:spPr>
          <a:xfrm>
            <a:off x="7677822" y="1151203"/>
            <a:ext cx="703420" cy="154340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132" h="9065">
                <a:moveTo>
                  <a:pt x="4132" y="4787"/>
                </a:moveTo>
                <a:lnTo>
                  <a:pt x="2004" y="2659"/>
                </a:lnTo>
                <a:lnTo>
                  <a:pt x="1121" y="3541"/>
                </a:lnTo>
                <a:lnTo>
                  <a:pt x="720" y="3140"/>
                </a:lnTo>
                <a:lnTo>
                  <a:pt x="720" y="2020"/>
                </a:lnTo>
                <a:lnTo>
                  <a:pt x="129" y="1427"/>
                </a:lnTo>
                <a:lnTo>
                  <a:pt x="694" y="861"/>
                </a:lnTo>
                <a:lnTo>
                  <a:pt x="3731" y="3898"/>
                </a:lnTo>
                <a:lnTo>
                  <a:pt x="3731" y="2813"/>
                </a:lnTo>
                <a:lnTo>
                  <a:pt x="2490" y="1572"/>
                </a:lnTo>
                <a:lnTo>
                  <a:pt x="2999" y="1063"/>
                </a:lnTo>
                <a:lnTo>
                  <a:pt x="1936" y="0"/>
                </a:lnTo>
                <a:lnTo>
                  <a:pt x="1443" y="0"/>
                </a:lnTo>
                <a:cubicBezTo>
                  <a:pt x="1445" y="14"/>
                  <a:pt x="1448" y="30"/>
                  <a:pt x="1448" y="47"/>
                </a:cubicBezTo>
                <a:cubicBezTo>
                  <a:pt x="1448" y="63"/>
                  <a:pt x="1445" y="77"/>
                  <a:pt x="1443" y="91"/>
                </a:cubicBezTo>
                <a:lnTo>
                  <a:pt x="1894" y="91"/>
                </a:lnTo>
                <a:lnTo>
                  <a:pt x="2865" y="1063"/>
                </a:lnTo>
                <a:lnTo>
                  <a:pt x="2358" y="1570"/>
                </a:lnTo>
                <a:lnTo>
                  <a:pt x="3637" y="2849"/>
                </a:lnTo>
                <a:lnTo>
                  <a:pt x="3637" y="3675"/>
                </a:lnTo>
                <a:lnTo>
                  <a:pt x="694" y="732"/>
                </a:lnTo>
                <a:lnTo>
                  <a:pt x="0" y="1427"/>
                </a:lnTo>
                <a:lnTo>
                  <a:pt x="629" y="2055"/>
                </a:lnTo>
                <a:lnTo>
                  <a:pt x="629" y="3175"/>
                </a:lnTo>
                <a:lnTo>
                  <a:pt x="1121" y="3668"/>
                </a:lnTo>
                <a:lnTo>
                  <a:pt x="2004" y="2785"/>
                </a:lnTo>
                <a:lnTo>
                  <a:pt x="4003" y="4785"/>
                </a:lnTo>
                <a:lnTo>
                  <a:pt x="2499" y="6289"/>
                </a:lnTo>
                <a:lnTo>
                  <a:pt x="3062" y="6817"/>
                </a:lnTo>
                <a:lnTo>
                  <a:pt x="896" y="8974"/>
                </a:lnTo>
                <a:lnTo>
                  <a:pt x="429" y="8974"/>
                </a:lnTo>
                <a:lnTo>
                  <a:pt x="429" y="9065"/>
                </a:lnTo>
                <a:lnTo>
                  <a:pt x="936" y="9065"/>
                </a:lnTo>
                <a:lnTo>
                  <a:pt x="3196" y="6815"/>
                </a:lnTo>
                <a:lnTo>
                  <a:pt x="2630" y="6287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57" name="Freeform: Shape 48"/>
          <p:cNvSpPr/>
          <p:nvPr/>
        </p:nvSpPr>
        <p:spPr>
          <a:xfrm>
            <a:off x="7860021" y="1132814"/>
            <a:ext cx="51764" cy="5176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4"/>
                  <a:pt x="284" y="229"/>
                </a:cubicBezTo>
                <a:cubicBezTo>
                  <a:pt x="270" y="253"/>
                  <a:pt x="253" y="270"/>
                  <a:pt x="229" y="284"/>
                </a:cubicBezTo>
                <a:cubicBezTo>
                  <a:pt x="204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2" y="270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4" y="6"/>
                  <a:pt x="229" y="20"/>
                </a:cubicBezTo>
                <a:cubicBezTo>
                  <a:pt x="253" y="34"/>
                  <a:pt x="270" y="52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58" name="Freeform: Shape 49"/>
          <p:cNvSpPr/>
          <p:nvPr/>
        </p:nvSpPr>
        <p:spPr>
          <a:xfrm>
            <a:off x="7419170" y="1043588"/>
            <a:ext cx="585247" cy="147920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438" h="8688">
                <a:moveTo>
                  <a:pt x="944" y="5330"/>
                </a:moveTo>
                <a:lnTo>
                  <a:pt x="2448" y="6834"/>
                </a:lnTo>
                <a:lnTo>
                  <a:pt x="3438" y="5844"/>
                </a:lnTo>
                <a:lnTo>
                  <a:pt x="1704" y="4110"/>
                </a:lnTo>
                <a:lnTo>
                  <a:pt x="287" y="4110"/>
                </a:lnTo>
                <a:lnTo>
                  <a:pt x="287" y="2486"/>
                </a:lnTo>
                <a:lnTo>
                  <a:pt x="1505" y="1268"/>
                </a:lnTo>
                <a:lnTo>
                  <a:pt x="988" y="751"/>
                </a:lnTo>
                <a:lnTo>
                  <a:pt x="94" y="1646"/>
                </a:lnTo>
                <a:lnTo>
                  <a:pt x="94" y="665"/>
                </a:lnTo>
                <a:lnTo>
                  <a:pt x="667" y="92"/>
                </a:lnTo>
                <a:lnTo>
                  <a:pt x="1505" y="92"/>
                </a:lnTo>
                <a:lnTo>
                  <a:pt x="3232" y="1819"/>
                </a:lnTo>
                <a:lnTo>
                  <a:pt x="3413" y="1638"/>
                </a:lnTo>
                <a:cubicBezTo>
                  <a:pt x="3387" y="1622"/>
                  <a:pt x="3366" y="1599"/>
                  <a:pt x="3347" y="1573"/>
                </a:cubicBezTo>
                <a:lnTo>
                  <a:pt x="3229" y="1690"/>
                </a:lnTo>
                <a:lnTo>
                  <a:pt x="1540" y="0"/>
                </a:lnTo>
                <a:lnTo>
                  <a:pt x="627" y="0"/>
                </a:lnTo>
                <a:lnTo>
                  <a:pt x="0" y="627"/>
                </a:lnTo>
                <a:lnTo>
                  <a:pt x="0" y="1866"/>
                </a:lnTo>
                <a:lnTo>
                  <a:pt x="986" y="880"/>
                </a:lnTo>
                <a:lnTo>
                  <a:pt x="1373" y="1268"/>
                </a:lnTo>
                <a:lnTo>
                  <a:pt x="193" y="2448"/>
                </a:lnTo>
                <a:lnTo>
                  <a:pt x="193" y="4201"/>
                </a:lnTo>
                <a:lnTo>
                  <a:pt x="1664" y="4201"/>
                </a:lnTo>
                <a:lnTo>
                  <a:pt x="3307" y="5844"/>
                </a:lnTo>
                <a:lnTo>
                  <a:pt x="2446" y="6703"/>
                </a:lnTo>
                <a:lnTo>
                  <a:pt x="979" y="5236"/>
                </a:lnTo>
                <a:lnTo>
                  <a:pt x="416" y="5236"/>
                </a:lnTo>
                <a:lnTo>
                  <a:pt x="416" y="6661"/>
                </a:lnTo>
                <a:lnTo>
                  <a:pt x="1948" y="6661"/>
                </a:lnTo>
                <a:lnTo>
                  <a:pt x="2758" y="7470"/>
                </a:lnTo>
                <a:lnTo>
                  <a:pt x="1918" y="8308"/>
                </a:lnTo>
                <a:lnTo>
                  <a:pt x="768" y="8308"/>
                </a:lnTo>
                <a:lnTo>
                  <a:pt x="768" y="8688"/>
                </a:lnTo>
                <a:lnTo>
                  <a:pt x="859" y="8688"/>
                </a:lnTo>
                <a:lnTo>
                  <a:pt x="859" y="8400"/>
                </a:lnTo>
                <a:lnTo>
                  <a:pt x="1955" y="8400"/>
                </a:lnTo>
                <a:lnTo>
                  <a:pt x="2887" y="7470"/>
                </a:lnTo>
                <a:lnTo>
                  <a:pt x="1986" y="6569"/>
                </a:lnTo>
                <a:lnTo>
                  <a:pt x="507" y="6569"/>
                </a:lnTo>
                <a:lnTo>
                  <a:pt x="507" y="5328"/>
                </a:lnTo>
                <a:lnTo>
                  <a:pt x="944" y="5328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59" name="Freeform: Shape 50"/>
          <p:cNvSpPr/>
          <p:nvPr/>
        </p:nvSpPr>
        <p:spPr>
          <a:xfrm>
            <a:off x="7995052" y="1264268"/>
            <a:ext cx="51764" cy="5176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4"/>
                  <a:pt x="285" y="229"/>
                </a:cubicBezTo>
                <a:cubicBezTo>
                  <a:pt x="271" y="253"/>
                  <a:pt x="253" y="269"/>
                  <a:pt x="229" y="284"/>
                </a:cubicBezTo>
                <a:cubicBezTo>
                  <a:pt x="205" y="298"/>
                  <a:pt x="181" y="305"/>
                  <a:pt x="153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1" y="269"/>
                  <a:pt x="35" y="253"/>
                  <a:pt x="20" y="229"/>
                </a:cubicBezTo>
                <a:cubicBezTo>
                  <a:pt x="5" y="204"/>
                  <a:pt x="0" y="180"/>
                  <a:pt x="0" y="152"/>
                </a:cubicBezTo>
                <a:cubicBezTo>
                  <a:pt x="0" y="124"/>
                  <a:pt x="5" y="100"/>
                  <a:pt x="20" y="76"/>
                </a:cubicBezTo>
                <a:cubicBezTo>
                  <a:pt x="34" y="52"/>
                  <a:pt x="51" y="34"/>
                  <a:pt x="76" y="20"/>
                </a:cubicBezTo>
                <a:cubicBezTo>
                  <a:pt x="100" y="6"/>
                  <a:pt x="124" y="0"/>
                  <a:pt x="153" y="0"/>
                </a:cubicBezTo>
                <a:cubicBezTo>
                  <a:pt x="181" y="0"/>
                  <a:pt x="205" y="6"/>
                  <a:pt x="229" y="20"/>
                </a:cubicBezTo>
                <a:cubicBezTo>
                  <a:pt x="253" y="34"/>
                  <a:pt x="271" y="52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60" name="Freeform: Shape 51"/>
          <p:cNvSpPr/>
          <p:nvPr/>
        </p:nvSpPr>
        <p:spPr>
          <a:xfrm>
            <a:off x="7750871" y="1985057"/>
            <a:ext cx="803033" cy="79264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717" h="4656">
                <a:moveTo>
                  <a:pt x="4102" y="1254"/>
                </a:moveTo>
                <a:lnTo>
                  <a:pt x="3326" y="2030"/>
                </a:lnTo>
                <a:lnTo>
                  <a:pt x="2657" y="1359"/>
                </a:lnTo>
                <a:lnTo>
                  <a:pt x="3795" y="221"/>
                </a:lnTo>
                <a:lnTo>
                  <a:pt x="3795" y="780"/>
                </a:lnTo>
                <a:lnTo>
                  <a:pt x="3311" y="1265"/>
                </a:lnTo>
                <a:cubicBezTo>
                  <a:pt x="3337" y="1282"/>
                  <a:pt x="3358" y="1305"/>
                  <a:pt x="3377" y="1331"/>
                </a:cubicBezTo>
                <a:lnTo>
                  <a:pt x="3889" y="819"/>
                </a:lnTo>
                <a:lnTo>
                  <a:pt x="3889" y="0"/>
                </a:lnTo>
                <a:lnTo>
                  <a:pt x="2528" y="1359"/>
                </a:lnTo>
                <a:lnTo>
                  <a:pt x="3326" y="2157"/>
                </a:lnTo>
                <a:lnTo>
                  <a:pt x="4102" y="1380"/>
                </a:lnTo>
                <a:lnTo>
                  <a:pt x="4586" y="1864"/>
                </a:lnTo>
                <a:lnTo>
                  <a:pt x="3640" y="2810"/>
                </a:lnTo>
                <a:lnTo>
                  <a:pt x="2577" y="2810"/>
                </a:lnTo>
                <a:lnTo>
                  <a:pt x="826" y="4565"/>
                </a:lnTo>
                <a:lnTo>
                  <a:pt x="0" y="4565"/>
                </a:lnTo>
                <a:lnTo>
                  <a:pt x="0" y="4656"/>
                </a:lnTo>
                <a:lnTo>
                  <a:pt x="864" y="4656"/>
                </a:lnTo>
                <a:lnTo>
                  <a:pt x="2617" y="2903"/>
                </a:lnTo>
                <a:lnTo>
                  <a:pt x="3680" y="2903"/>
                </a:lnTo>
                <a:lnTo>
                  <a:pt x="4717" y="1866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61" name="Freeform: Shape 52"/>
          <p:cNvSpPr/>
          <p:nvPr/>
        </p:nvSpPr>
        <p:spPr>
          <a:xfrm>
            <a:off x="8267667" y="2206589"/>
            <a:ext cx="51764" cy="5176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3"/>
                  <a:pt x="284" y="228"/>
                </a:cubicBezTo>
                <a:cubicBezTo>
                  <a:pt x="270" y="252"/>
                  <a:pt x="252" y="270"/>
                  <a:pt x="228" y="284"/>
                </a:cubicBezTo>
                <a:cubicBezTo>
                  <a:pt x="203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1" y="270"/>
                  <a:pt x="34" y="252"/>
                  <a:pt x="20" y="228"/>
                </a:cubicBezTo>
                <a:cubicBezTo>
                  <a:pt x="6" y="203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1"/>
                  <a:pt x="51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3" y="6"/>
                  <a:pt x="228" y="20"/>
                </a:cubicBezTo>
                <a:cubicBezTo>
                  <a:pt x="252" y="34"/>
                  <a:pt x="270" y="51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62" name="Freeform: Shape 53"/>
          <p:cNvSpPr/>
          <p:nvPr/>
        </p:nvSpPr>
        <p:spPr>
          <a:xfrm>
            <a:off x="7409634" y="1295770"/>
            <a:ext cx="503003" cy="122702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955" h="7207">
                <a:moveTo>
                  <a:pt x="1202" y="3502"/>
                </a:moveTo>
                <a:lnTo>
                  <a:pt x="2462" y="4762"/>
                </a:lnTo>
                <a:lnTo>
                  <a:pt x="2955" y="4269"/>
                </a:lnTo>
                <a:lnTo>
                  <a:pt x="1556" y="2873"/>
                </a:lnTo>
                <a:lnTo>
                  <a:pt x="94" y="2873"/>
                </a:lnTo>
                <a:lnTo>
                  <a:pt x="94" y="796"/>
                </a:lnTo>
                <a:lnTo>
                  <a:pt x="824" y="66"/>
                </a:lnTo>
                <a:cubicBezTo>
                  <a:pt x="798" y="50"/>
                  <a:pt x="777" y="26"/>
                  <a:pt x="758" y="0"/>
                </a:cubicBezTo>
                <a:lnTo>
                  <a:pt x="0" y="758"/>
                </a:lnTo>
                <a:lnTo>
                  <a:pt x="0" y="2964"/>
                </a:lnTo>
                <a:lnTo>
                  <a:pt x="1516" y="2964"/>
                </a:lnTo>
                <a:lnTo>
                  <a:pt x="2823" y="4271"/>
                </a:lnTo>
                <a:lnTo>
                  <a:pt x="2462" y="4633"/>
                </a:lnTo>
                <a:lnTo>
                  <a:pt x="1239" y="3410"/>
                </a:lnTo>
                <a:lnTo>
                  <a:pt x="230" y="3410"/>
                </a:lnTo>
                <a:lnTo>
                  <a:pt x="230" y="5459"/>
                </a:lnTo>
                <a:lnTo>
                  <a:pt x="1619" y="5459"/>
                </a:lnTo>
                <a:lnTo>
                  <a:pt x="2288" y="6128"/>
                </a:lnTo>
                <a:lnTo>
                  <a:pt x="1830" y="6585"/>
                </a:lnTo>
                <a:lnTo>
                  <a:pt x="549" y="6585"/>
                </a:lnTo>
                <a:lnTo>
                  <a:pt x="549" y="7207"/>
                </a:lnTo>
                <a:lnTo>
                  <a:pt x="641" y="7207"/>
                </a:lnTo>
                <a:lnTo>
                  <a:pt x="641" y="6677"/>
                </a:lnTo>
                <a:lnTo>
                  <a:pt x="1868" y="6677"/>
                </a:lnTo>
                <a:lnTo>
                  <a:pt x="2417" y="6128"/>
                </a:lnTo>
                <a:lnTo>
                  <a:pt x="1657" y="5367"/>
                </a:lnTo>
                <a:lnTo>
                  <a:pt x="321" y="5367"/>
                </a:lnTo>
                <a:lnTo>
                  <a:pt x="321" y="3502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64" name="Freeform: Shape 55"/>
          <p:cNvSpPr/>
          <p:nvPr/>
        </p:nvSpPr>
        <p:spPr>
          <a:xfrm>
            <a:off x="7495114" y="1121575"/>
            <a:ext cx="578946" cy="140411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401" h="8247">
                <a:moveTo>
                  <a:pt x="3401" y="5381"/>
                </a:moveTo>
                <a:lnTo>
                  <a:pt x="1474" y="3454"/>
                </a:lnTo>
                <a:lnTo>
                  <a:pt x="1474" y="2232"/>
                </a:lnTo>
                <a:lnTo>
                  <a:pt x="779" y="1537"/>
                </a:lnTo>
                <a:lnTo>
                  <a:pt x="1624" y="692"/>
                </a:lnTo>
                <a:lnTo>
                  <a:pt x="932" y="0"/>
                </a:lnTo>
                <a:lnTo>
                  <a:pt x="315" y="0"/>
                </a:lnTo>
                <a:lnTo>
                  <a:pt x="0" y="314"/>
                </a:lnTo>
                <a:cubicBezTo>
                  <a:pt x="26" y="331"/>
                  <a:pt x="47" y="354"/>
                  <a:pt x="66" y="380"/>
                </a:cubicBezTo>
                <a:lnTo>
                  <a:pt x="355" y="92"/>
                </a:lnTo>
                <a:lnTo>
                  <a:pt x="897" y="92"/>
                </a:lnTo>
                <a:lnTo>
                  <a:pt x="1497" y="692"/>
                </a:lnTo>
                <a:lnTo>
                  <a:pt x="653" y="1537"/>
                </a:lnTo>
                <a:lnTo>
                  <a:pt x="1385" y="2269"/>
                </a:lnTo>
                <a:lnTo>
                  <a:pt x="1385" y="3492"/>
                </a:lnTo>
                <a:lnTo>
                  <a:pt x="3274" y="5381"/>
                </a:lnTo>
                <a:lnTo>
                  <a:pt x="2140" y="6512"/>
                </a:lnTo>
                <a:lnTo>
                  <a:pt x="2720" y="7092"/>
                </a:lnTo>
                <a:lnTo>
                  <a:pt x="1657" y="8155"/>
                </a:lnTo>
                <a:lnTo>
                  <a:pt x="587" y="8155"/>
                </a:lnTo>
                <a:lnTo>
                  <a:pt x="587" y="8247"/>
                </a:lnTo>
                <a:lnTo>
                  <a:pt x="1695" y="8247"/>
                </a:lnTo>
                <a:lnTo>
                  <a:pt x="2849" y="7092"/>
                </a:lnTo>
                <a:lnTo>
                  <a:pt x="2270" y="6512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65" name="Freeform: Shape 56"/>
          <p:cNvSpPr/>
          <p:nvPr/>
        </p:nvSpPr>
        <p:spPr>
          <a:xfrm>
            <a:off x="7447947" y="1181173"/>
            <a:ext cx="51764" cy="5176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4"/>
                  <a:pt x="285" y="229"/>
                </a:cubicBezTo>
                <a:cubicBezTo>
                  <a:pt x="271" y="253"/>
                  <a:pt x="253" y="270"/>
                  <a:pt x="229" y="284"/>
                </a:cubicBezTo>
                <a:cubicBezTo>
                  <a:pt x="205" y="298"/>
                  <a:pt x="181" y="305"/>
                  <a:pt x="153" y="305"/>
                </a:cubicBezTo>
                <a:cubicBezTo>
                  <a:pt x="125" y="305"/>
                  <a:pt x="101" y="298"/>
                  <a:pt x="77" y="284"/>
                </a:cubicBezTo>
                <a:cubicBezTo>
                  <a:pt x="52" y="270"/>
                  <a:pt x="35" y="253"/>
                  <a:pt x="21" y="229"/>
                </a:cubicBezTo>
                <a:cubicBezTo>
                  <a:pt x="7" y="204"/>
                  <a:pt x="0" y="180"/>
                  <a:pt x="0" y="152"/>
                </a:cubicBezTo>
                <a:cubicBezTo>
                  <a:pt x="0" y="124"/>
                  <a:pt x="7" y="100"/>
                  <a:pt x="21" y="76"/>
                </a:cubicBezTo>
                <a:cubicBezTo>
                  <a:pt x="35" y="52"/>
                  <a:pt x="52" y="34"/>
                  <a:pt x="77" y="20"/>
                </a:cubicBezTo>
                <a:cubicBezTo>
                  <a:pt x="101" y="6"/>
                  <a:pt x="125" y="0"/>
                  <a:pt x="153" y="0"/>
                </a:cubicBezTo>
                <a:cubicBezTo>
                  <a:pt x="181" y="0"/>
                  <a:pt x="205" y="6"/>
                  <a:pt x="229" y="20"/>
                </a:cubicBezTo>
                <a:cubicBezTo>
                  <a:pt x="253" y="34"/>
                  <a:pt x="271" y="52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66" name="Freeform: Shape 57"/>
          <p:cNvSpPr/>
          <p:nvPr/>
        </p:nvSpPr>
        <p:spPr>
          <a:xfrm>
            <a:off x="7750871" y="2322718"/>
            <a:ext cx="660851" cy="41394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882" h="2432">
                <a:moveTo>
                  <a:pt x="3818" y="0"/>
                </a:moveTo>
                <a:lnTo>
                  <a:pt x="3436" y="383"/>
                </a:lnTo>
                <a:lnTo>
                  <a:pt x="2605" y="383"/>
                </a:lnTo>
                <a:lnTo>
                  <a:pt x="648" y="2340"/>
                </a:lnTo>
                <a:lnTo>
                  <a:pt x="0" y="2340"/>
                </a:lnTo>
                <a:lnTo>
                  <a:pt x="0" y="2432"/>
                </a:lnTo>
                <a:lnTo>
                  <a:pt x="685" y="2432"/>
                </a:lnTo>
                <a:lnTo>
                  <a:pt x="2643" y="475"/>
                </a:lnTo>
                <a:lnTo>
                  <a:pt x="3473" y="475"/>
                </a:lnTo>
                <a:lnTo>
                  <a:pt x="3882" y="66"/>
                </a:lnTo>
                <a:cubicBezTo>
                  <a:pt x="3858" y="47"/>
                  <a:pt x="3835" y="26"/>
                  <a:pt x="3818" y="0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68" name="Freeform: Shape 59"/>
          <p:cNvSpPr/>
          <p:nvPr/>
        </p:nvSpPr>
        <p:spPr>
          <a:xfrm>
            <a:off x="7751212" y="2395087"/>
            <a:ext cx="789069" cy="55374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635" h="3253">
                <a:moveTo>
                  <a:pt x="3882" y="819"/>
                </a:moveTo>
                <a:lnTo>
                  <a:pt x="4635" y="66"/>
                </a:lnTo>
                <a:cubicBezTo>
                  <a:pt x="4610" y="50"/>
                  <a:pt x="4588" y="26"/>
                  <a:pt x="4570" y="0"/>
                </a:cubicBezTo>
                <a:lnTo>
                  <a:pt x="3845" y="725"/>
                </a:lnTo>
                <a:lnTo>
                  <a:pt x="2615" y="725"/>
                </a:lnTo>
                <a:lnTo>
                  <a:pt x="1749" y="1594"/>
                </a:lnTo>
                <a:lnTo>
                  <a:pt x="2744" y="2579"/>
                </a:lnTo>
                <a:lnTo>
                  <a:pt x="2199" y="3124"/>
                </a:lnTo>
                <a:lnTo>
                  <a:pt x="1399" y="2324"/>
                </a:lnTo>
                <a:lnTo>
                  <a:pt x="1071" y="2652"/>
                </a:lnTo>
                <a:lnTo>
                  <a:pt x="0" y="2652"/>
                </a:lnTo>
                <a:lnTo>
                  <a:pt x="0" y="2744"/>
                </a:lnTo>
                <a:lnTo>
                  <a:pt x="1106" y="2744"/>
                </a:lnTo>
                <a:lnTo>
                  <a:pt x="1397" y="2453"/>
                </a:lnTo>
                <a:lnTo>
                  <a:pt x="2197" y="3253"/>
                </a:lnTo>
                <a:lnTo>
                  <a:pt x="2871" y="2579"/>
                </a:lnTo>
                <a:lnTo>
                  <a:pt x="1876" y="1594"/>
                </a:lnTo>
                <a:lnTo>
                  <a:pt x="2650" y="817"/>
                </a:lnTo>
                <a:lnTo>
                  <a:pt x="3882" y="817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69" name="Freeform: Shape 60"/>
          <p:cNvSpPr/>
          <p:nvPr/>
        </p:nvSpPr>
        <p:spPr>
          <a:xfrm>
            <a:off x="8535345" y="2348431"/>
            <a:ext cx="51764" cy="5176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3"/>
                  <a:pt x="285" y="228"/>
                </a:cubicBezTo>
                <a:cubicBezTo>
                  <a:pt x="270" y="252"/>
                  <a:pt x="253" y="270"/>
                  <a:pt x="229" y="284"/>
                </a:cubicBezTo>
                <a:cubicBezTo>
                  <a:pt x="204" y="298"/>
                  <a:pt x="180" y="305"/>
                  <a:pt x="152" y="305"/>
                </a:cubicBezTo>
                <a:cubicBezTo>
                  <a:pt x="123" y="305"/>
                  <a:pt x="100" y="298"/>
                  <a:pt x="76" y="284"/>
                </a:cubicBezTo>
                <a:cubicBezTo>
                  <a:pt x="52" y="270"/>
                  <a:pt x="34" y="252"/>
                  <a:pt x="20" y="228"/>
                </a:cubicBezTo>
                <a:cubicBezTo>
                  <a:pt x="6" y="203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1" y="0"/>
                  <a:pt x="204" y="6"/>
                  <a:pt x="229" y="20"/>
                </a:cubicBezTo>
                <a:cubicBezTo>
                  <a:pt x="253" y="34"/>
                  <a:pt x="270" y="52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70" name="Freeform: Shape 61"/>
          <p:cNvSpPr/>
          <p:nvPr/>
        </p:nvSpPr>
        <p:spPr>
          <a:xfrm>
            <a:off x="7750531" y="2577114"/>
            <a:ext cx="672770" cy="47694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952" h="2802">
                <a:moveTo>
                  <a:pt x="2849" y="94"/>
                </a:moveTo>
                <a:lnTo>
                  <a:pt x="3952" y="94"/>
                </a:lnTo>
                <a:cubicBezTo>
                  <a:pt x="3949" y="80"/>
                  <a:pt x="3947" y="63"/>
                  <a:pt x="3947" y="47"/>
                </a:cubicBezTo>
                <a:cubicBezTo>
                  <a:pt x="3947" y="30"/>
                  <a:pt x="3949" y="17"/>
                  <a:pt x="3952" y="0"/>
                </a:cubicBezTo>
                <a:lnTo>
                  <a:pt x="2811" y="0"/>
                </a:lnTo>
                <a:lnTo>
                  <a:pt x="2276" y="535"/>
                </a:lnTo>
                <a:lnTo>
                  <a:pt x="3323" y="1582"/>
                </a:lnTo>
                <a:lnTo>
                  <a:pt x="2232" y="2673"/>
                </a:lnTo>
                <a:lnTo>
                  <a:pt x="1255" y="1706"/>
                </a:lnTo>
                <a:lnTo>
                  <a:pt x="1136" y="1828"/>
                </a:lnTo>
                <a:lnTo>
                  <a:pt x="0" y="1828"/>
                </a:lnTo>
                <a:lnTo>
                  <a:pt x="0" y="1920"/>
                </a:lnTo>
                <a:lnTo>
                  <a:pt x="1173" y="1920"/>
                </a:lnTo>
                <a:lnTo>
                  <a:pt x="1255" y="1836"/>
                </a:lnTo>
                <a:lnTo>
                  <a:pt x="2229" y="2802"/>
                </a:lnTo>
                <a:lnTo>
                  <a:pt x="3450" y="1582"/>
                </a:lnTo>
                <a:lnTo>
                  <a:pt x="2403" y="535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71" name="Freeform: Shape 62"/>
          <p:cNvSpPr/>
          <p:nvPr/>
        </p:nvSpPr>
        <p:spPr>
          <a:xfrm>
            <a:off x="8435050" y="2559746"/>
            <a:ext cx="51764" cy="5176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8" y="205"/>
                  <a:pt x="284" y="229"/>
                </a:cubicBezTo>
                <a:cubicBezTo>
                  <a:pt x="269" y="253"/>
                  <a:pt x="253" y="271"/>
                  <a:pt x="229" y="285"/>
                </a:cubicBezTo>
                <a:cubicBezTo>
                  <a:pt x="204" y="299"/>
                  <a:pt x="180" y="305"/>
                  <a:pt x="152" y="305"/>
                </a:cubicBezTo>
                <a:cubicBezTo>
                  <a:pt x="124" y="305"/>
                  <a:pt x="100" y="299"/>
                  <a:pt x="76" y="285"/>
                </a:cubicBezTo>
                <a:cubicBezTo>
                  <a:pt x="52" y="271"/>
                  <a:pt x="34" y="253"/>
                  <a:pt x="20" y="229"/>
                </a:cubicBezTo>
                <a:cubicBezTo>
                  <a:pt x="6" y="205"/>
                  <a:pt x="0" y="181"/>
                  <a:pt x="0" y="153"/>
                </a:cubicBezTo>
                <a:cubicBezTo>
                  <a:pt x="0" y="125"/>
                  <a:pt x="6" y="100"/>
                  <a:pt x="20" y="76"/>
                </a:cubicBezTo>
                <a:cubicBezTo>
                  <a:pt x="34" y="51"/>
                  <a:pt x="52" y="35"/>
                  <a:pt x="76" y="21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4" y="6"/>
                  <a:pt x="229" y="21"/>
                </a:cubicBezTo>
                <a:cubicBezTo>
                  <a:pt x="253" y="35"/>
                  <a:pt x="269" y="51"/>
                  <a:pt x="284" y="76"/>
                </a:cubicBezTo>
                <a:cubicBezTo>
                  <a:pt x="298" y="100"/>
                  <a:pt x="305" y="125"/>
                  <a:pt x="305" y="153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72" name="Freeform: Shape 63"/>
          <p:cNvSpPr/>
          <p:nvPr/>
        </p:nvSpPr>
        <p:spPr>
          <a:xfrm>
            <a:off x="7750531" y="2830488"/>
            <a:ext cx="683156" cy="67872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013" h="3987">
                <a:moveTo>
                  <a:pt x="2945" y="1969"/>
                </a:moveTo>
                <a:lnTo>
                  <a:pt x="2527" y="1551"/>
                </a:lnTo>
                <a:lnTo>
                  <a:pt x="4013" y="66"/>
                </a:lnTo>
                <a:cubicBezTo>
                  <a:pt x="3987" y="49"/>
                  <a:pt x="3966" y="26"/>
                  <a:pt x="3947" y="0"/>
                </a:cubicBezTo>
                <a:lnTo>
                  <a:pt x="2398" y="1549"/>
                </a:lnTo>
                <a:lnTo>
                  <a:pt x="2816" y="1967"/>
                </a:lnTo>
                <a:lnTo>
                  <a:pt x="1894" y="2889"/>
                </a:lnTo>
                <a:lnTo>
                  <a:pt x="2900" y="3896"/>
                </a:lnTo>
                <a:lnTo>
                  <a:pt x="2149" y="3896"/>
                </a:lnTo>
                <a:lnTo>
                  <a:pt x="1159" y="2906"/>
                </a:lnTo>
                <a:lnTo>
                  <a:pt x="2004" y="2061"/>
                </a:lnTo>
                <a:lnTo>
                  <a:pt x="992" y="1049"/>
                </a:lnTo>
                <a:lnTo>
                  <a:pt x="0" y="1049"/>
                </a:lnTo>
                <a:lnTo>
                  <a:pt x="0" y="1141"/>
                </a:lnTo>
                <a:lnTo>
                  <a:pt x="955" y="1141"/>
                </a:lnTo>
                <a:lnTo>
                  <a:pt x="1875" y="2061"/>
                </a:lnTo>
                <a:lnTo>
                  <a:pt x="1030" y="2906"/>
                </a:lnTo>
                <a:lnTo>
                  <a:pt x="2112" y="3987"/>
                </a:lnTo>
                <a:lnTo>
                  <a:pt x="3121" y="3987"/>
                </a:lnTo>
                <a:lnTo>
                  <a:pt x="2023" y="2889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73" name="Freeform: Shape 64"/>
          <p:cNvSpPr/>
          <p:nvPr/>
        </p:nvSpPr>
        <p:spPr>
          <a:xfrm>
            <a:off x="8429090" y="2783833"/>
            <a:ext cx="51764" cy="5176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3"/>
                  <a:pt x="284" y="228"/>
                </a:cubicBezTo>
                <a:cubicBezTo>
                  <a:pt x="270" y="252"/>
                  <a:pt x="252" y="270"/>
                  <a:pt x="228" y="284"/>
                </a:cubicBezTo>
                <a:cubicBezTo>
                  <a:pt x="203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2" y="270"/>
                  <a:pt x="34" y="252"/>
                  <a:pt x="20" y="228"/>
                </a:cubicBezTo>
                <a:cubicBezTo>
                  <a:pt x="6" y="203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3" y="6"/>
                  <a:pt x="228" y="20"/>
                </a:cubicBezTo>
                <a:cubicBezTo>
                  <a:pt x="252" y="34"/>
                  <a:pt x="270" y="52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74" name="Freeform: Shape 65"/>
          <p:cNvSpPr/>
          <p:nvPr/>
        </p:nvSpPr>
        <p:spPr>
          <a:xfrm>
            <a:off x="7684123" y="2449065"/>
            <a:ext cx="899410" cy="112519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283" h="6609">
                <a:moveTo>
                  <a:pt x="4846" y="441"/>
                </a:moveTo>
                <a:lnTo>
                  <a:pt x="4846" y="2288"/>
                </a:lnTo>
                <a:lnTo>
                  <a:pt x="3572" y="3562"/>
                </a:lnTo>
                <a:lnTo>
                  <a:pt x="3572" y="4485"/>
                </a:lnTo>
                <a:lnTo>
                  <a:pt x="2955" y="5102"/>
                </a:lnTo>
                <a:lnTo>
                  <a:pt x="4077" y="6224"/>
                </a:lnTo>
                <a:lnTo>
                  <a:pt x="3779" y="6519"/>
                </a:lnTo>
                <a:lnTo>
                  <a:pt x="2314" y="6519"/>
                </a:lnTo>
                <a:lnTo>
                  <a:pt x="1190" y="5395"/>
                </a:lnTo>
                <a:lnTo>
                  <a:pt x="608" y="5975"/>
                </a:lnTo>
                <a:lnTo>
                  <a:pt x="132" y="5499"/>
                </a:lnTo>
                <a:lnTo>
                  <a:pt x="1404" y="4227"/>
                </a:lnTo>
                <a:lnTo>
                  <a:pt x="958" y="3778"/>
                </a:lnTo>
                <a:lnTo>
                  <a:pt x="390" y="3778"/>
                </a:lnTo>
                <a:lnTo>
                  <a:pt x="390" y="3870"/>
                </a:lnTo>
                <a:lnTo>
                  <a:pt x="918" y="3870"/>
                </a:lnTo>
                <a:lnTo>
                  <a:pt x="1272" y="4227"/>
                </a:lnTo>
                <a:lnTo>
                  <a:pt x="0" y="5499"/>
                </a:lnTo>
                <a:lnTo>
                  <a:pt x="606" y="6104"/>
                </a:lnTo>
                <a:lnTo>
                  <a:pt x="1188" y="5522"/>
                </a:lnTo>
                <a:lnTo>
                  <a:pt x="2274" y="6609"/>
                </a:lnTo>
                <a:lnTo>
                  <a:pt x="3814" y="6609"/>
                </a:lnTo>
                <a:lnTo>
                  <a:pt x="4203" y="6219"/>
                </a:lnTo>
                <a:lnTo>
                  <a:pt x="3082" y="5097"/>
                </a:lnTo>
                <a:lnTo>
                  <a:pt x="3661" y="4518"/>
                </a:lnTo>
                <a:lnTo>
                  <a:pt x="3661" y="3595"/>
                </a:lnTo>
                <a:lnTo>
                  <a:pt x="4936" y="2321"/>
                </a:lnTo>
                <a:lnTo>
                  <a:pt x="4936" y="474"/>
                </a:lnTo>
                <a:lnTo>
                  <a:pt x="5194" y="216"/>
                </a:lnTo>
                <a:lnTo>
                  <a:pt x="5194" y="3450"/>
                </a:lnTo>
                <a:lnTo>
                  <a:pt x="3556" y="5088"/>
                </a:lnTo>
                <a:lnTo>
                  <a:pt x="4020" y="5553"/>
                </a:lnTo>
                <a:lnTo>
                  <a:pt x="4438" y="5135"/>
                </a:lnTo>
                <a:cubicBezTo>
                  <a:pt x="4412" y="5118"/>
                  <a:pt x="4391" y="5095"/>
                  <a:pt x="4372" y="5069"/>
                </a:cubicBezTo>
                <a:lnTo>
                  <a:pt x="4020" y="5421"/>
                </a:lnTo>
                <a:lnTo>
                  <a:pt x="3685" y="5086"/>
                </a:lnTo>
                <a:lnTo>
                  <a:pt x="5283" y="3487"/>
                </a:lnTo>
                <a:lnTo>
                  <a:pt x="5283" y="0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76" name="Freeform: Shape 67"/>
          <p:cNvSpPr/>
          <p:nvPr/>
        </p:nvSpPr>
        <p:spPr>
          <a:xfrm>
            <a:off x="7609371" y="3133413"/>
            <a:ext cx="616408" cy="50896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621" h="2990">
                <a:moveTo>
                  <a:pt x="3617" y="2945"/>
                </a:moveTo>
                <a:cubicBezTo>
                  <a:pt x="3617" y="2929"/>
                  <a:pt x="3619" y="2915"/>
                  <a:pt x="3621" y="2898"/>
                </a:cubicBezTo>
                <a:lnTo>
                  <a:pt x="2753" y="2898"/>
                </a:lnTo>
                <a:lnTo>
                  <a:pt x="1650" y="1795"/>
                </a:lnTo>
                <a:lnTo>
                  <a:pt x="1021" y="2424"/>
                </a:lnTo>
                <a:lnTo>
                  <a:pt x="129" y="1530"/>
                </a:lnTo>
                <a:lnTo>
                  <a:pt x="1455" y="204"/>
                </a:lnTo>
                <a:lnTo>
                  <a:pt x="1235" y="0"/>
                </a:lnTo>
                <a:lnTo>
                  <a:pt x="831" y="0"/>
                </a:lnTo>
                <a:lnTo>
                  <a:pt x="831" y="92"/>
                </a:lnTo>
                <a:lnTo>
                  <a:pt x="1200" y="92"/>
                </a:lnTo>
                <a:lnTo>
                  <a:pt x="1324" y="207"/>
                </a:lnTo>
                <a:lnTo>
                  <a:pt x="0" y="1530"/>
                </a:lnTo>
                <a:lnTo>
                  <a:pt x="1021" y="2553"/>
                </a:lnTo>
                <a:lnTo>
                  <a:pt x="1650" y="1924"/>
                </a:lnTo>
                <a:lnTo>
                  <a:pt x="2716" y="2990"/>
                </a:lnTo>
                <a:lnTo>
                  <a:pt x="3621" y="2990"/>
                </a:lnTo>
                <a:cubicBezTo>
                  <a:pt x="3617" y="2976"/>
                  <a:pt x="3617" y="2962"/>
                  <a:pt x="3617" y="2945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77" name="Freeform: Shape 68"/>
          <p:cNvSpPr/>
          <p:nvPr/>
        </p:nvSpPr>
        <p:spPr>
          <a:xfrm>
            <a:off x="8237698" y="3609001"/>
            <a:ext cx="51764" cy="5176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4"/>
                  <a:pt x="284" y="229"/>
                </a:cubicBezTo>
                <a:cubicBezTo>
                  <a:pt x="270" y="253"/>
                  <a:pt x="252" y="270"/>
                  <a:pt x="228" y="284"/>
                </a:cubicBezTo>
                <a:cubicBezTo>
                  <a:pt x="203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1" y="270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1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3" y="6"/>
                  <a:pt x="228" y="20"/>
                </a:cubicBezTo>
                <a:cubicBezTo>
                  <a:pt x="252" y="34"/>
                  <a:pt x="270" y="52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78" name="Freeform: Shape 69"/>
          <p:cNvSpPr/>
          <p:nvPr/>
        </p:nvSpPr>
        <p:spPr>
          <a:xfrm>
            <a:off x="7535130" y="3304032"/>
            <a:ext cx="597166" cy="70120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508" h="4119">
                <a:moveTo>
                  <a:pt x="3192" y="2518"/>
                </a:moveTo>
                <a:lnTo>
                  <a:pt x="3508" y="2518"/>
                </a:lnTo>
                <a:cubicBezTo>
                  <a:pt x="3506" y="2504"/>
                  <a:pt x="3504" y="2487"/>
                  <a:pt x="3504" y="2471"/>
                </a:cubicBezTo>
                <a:cubicBezTo>
                  <a:pt x="3504" y="2454"/>
                  <a:pt x="3506" y="2441"/>
                  <a:pt x="3508" y="2424"/>
                </a:cubicBezTo>
                <a:lnTo>
                  <a:pt x="3229" y="2424"/>
                </a:lnTo>
                <a:lnTo>
                  <a:pt x="2152" y="1347"/>
                </a:lnTo>
                <a:lnTo>
                  <a:pt x="1758" y="1741"/>
                </a:lnTo>
                <a:lnTo>
                  <a:pt x="2771" y="2755"/>
                </a:lnTo>
                <a:lnTo>
                  <a:pt x="1537" y="3990"/>
                </a:lnTo>
                <a:lnTo>
                  <a:pt x="1255" y="3708"/>
                </a:lnTo>
                <a:lnTo>
                  <a:pt x="2300" y="2664"/>
                </a:lnTo>
                <a:lnTo>
                  <a:pt x="1051" y="1415"/>
                </a:lnTo>
                <a:lnTo>
                  <a:pt x="331" y="2133"/>
                </a:lnTo>
                <a:lnTo>
                  <a:pt x="91" y="1892"/>
                </a:lnTo>
                <a:lnTo>
                  <a:pt x="91" y="0"/>
                </a:lnTo>
                <a:lnTo>
                  <a:pt x="0" y="0"/>
                </a:lnTo>
                <a:lnTo>
                  <a:pt x="0" y="1929"/>
                </a:lnTo>
                <a:lnTo>
                  <a:pt x="331" y="2262"/>
                </a:lnTo>
                <a:lnTo>
                  <a:pt x="1051" y="1544"/>
                </a:lnTo>
                <a:lnTo>
                  <a:pt x="2171" y="2664"/>
                </a:lnTo>
                <a:lnTo>
                  <a:pt x="1126" y="3708"/>
                </a:lnTo>
                <a:lnTo>
                  <a:pt x="1537" y="4119"/>
                </a:lnTo>
                <a:lnTo>
                  <a:pt x="2901" y="2755"/>
                </a:lnTo>
                <a:lnTo>
                  <a:pt x="1887" y="1741"/>
                </a:lnTo>
                <a:lnTo>
                  <a:pt x="2152" y="1476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80" name="Freeform: Shape 71"/>
          <p:cNvSpPr/>
          <p:nvPr/>
        </p:nvSpPr>
        <p:spPr>
          <a:xfrm>
            <a:off x="7492730" y="3304884"/>
            <a:ext cx="507430" cy="79502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981" h="4670">
                <a:moveTo>
                  <a:pt x="2915" y="3344"/>
                </a:moveTo>
                <a:lnTo>
                  <a:pt x="1720" y="4539"/>
                </a:lnTo>
                <a:lnTo>
                  <a:pt x="892" y="3710"/>
                </a:lnTo>
                <a:lnTo>
                  <a:pt x="2021" y="2581"/>
                </a:lnTo>
                <a:lnTo>
                  <a:pt x="1373" y="1945"/>
                </a:lnTo>
                <a:lnTo>
                  <a:pt x="681" y="2638"/>
                </a:lnTo>
                <a:lnTo>
                  <a:pt x="92" y="2046"/>
                </a:lnTo>
                <a:lnTo>
                  <a:pt x="92" y="0"/>
                </a:lnTo>
                <a:lnTo>
                  <a:pt x="0" y="0"/>
                </a:lnTo>
                <a:lnTo>
                  <a:pt x="0" y="2084"/>
                </a:lnTo>
                <a:lnTo>
                  <a:pt x="681" y="2767"/>
                </a:lnTo>
                <a:lnTo>
                  <a:pt x="1373" y="2074"/>
                </a:lnTo>
                <a:lnTo>
                  <a:pt x="1892" y="2584"/>
                </a:lnTo>
                <a:lnTo>
                  <a:pt x="763" y="3712"/>
                </a:lnTo>
                <a:lnTo>
                  <a:pt x="1720" y="4670"/>
                </a:lnTo>
                <a:lnTo>
                  <a:pt x="2981" y="3410"/>
                </a:lnTo>
                <a:cubicBezTo>
                  <a:pt x="2952" y="3391"/>
                  <a:pt x="2931" y="3370"/>
                  <a:pt x="2915" y="3344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81" name="Freeform: Shape 72"/>
          <p:cNvSpPr/>
          <p:nvPr/>
        </p:nvSpPr>
        <p:spPr>
          <a:xfrm>
            <a:off x="7995052" y="3827128"/>
            <a:ext cx="51764" cy="5176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9" y="205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5" y="299"/>
                  <a:pt x="181" y="305"/>
                  <a:pt x="153" y="305"/>
                </a:cubicBezTo>
                <a:cubicBezTo>
                  <a:pt x="124" y="305"/>
                  <a:pt x="100" y="299"/>
                  <a:pt x="76" y="285"/>
                </a:cubicBezTo>
                <a:cubicBezTo>
                  <a:pt x="51" y="271"/>
                  <a:pt x="34" y="253"/>
                  <a:pt x="20" y="229"/>
                </a:cubicBezTo>
                <a:cubicBezTo>
                  <a:pt x="5" y="205"/>
                  <a:pt x="0" y="181"/>
                  <a:pt x="0" y="153"/>
                </a:cubicBezTo>
                <a:cubicBezTo>
                  <a:pt x="0" y="125"/>
                  <a:pt x="5" y="101"/>
                  <a:pt x="20" y="76"/>
                </a:cubicBezTo>
                <a:cubicBezTo>
                  <a:pt x="35" y="51"/>
                  <a:pt x="51" y="35"/>
                  <a:pt x="76" y="21"/>
                </a:cubicBezTo>
                <a:cubicBezTo>
                  <a:pt x="100" y="6"/>
                  <a:pt x="124" y="0"/>
                  <a:pt x="153" y="0"/>
                </a:cubicBezTo>
                <a:cubicBezTo>
                  <a:pt x="181" y="0"/>
                  <a:pt x="205" y="6"/>
                  <a:pt x="229" y="21"/>
                </a:cubicBezTo>
                <a:cubicBezTo>
                  <a:pt x="253" y="35"/>
                  <a:pt x="271" y="51"/>
                  <a:pt x="285" y="76"/>
                </a:cubicBezTo>
                <a:cubicBezTo>
                  <a:pt x="299" y="100"/>
                  <a:pt x="305" y="125"/>
                  <a:pt x="305" y="153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82" name="Freeform: Shape 73"/>
          <p:cNvSpPr/>
          <p:nvPr/>
        </p:nvSpPr>
        <p:spPr>
          <a:xfrm>
            <a:off x="7750871" y="3051169"/>
            <a:ext cx="252353" cy="31552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483" h="1854">
                <a:moveTo>
                  <a:pt x="1352" y="718"/>
                </a:moveTo>
                <a:lnTo>
                  <a:pt x="279" y="1788"/>
                </a:lnTo>
                <a:cubicBezTo>
                  <a:pt x="305" y="1804"/>
                  <a:pt x="326" y="1828"/>
                  <a:pt x="345" y="1854"/>
                </a:cubicBezTo>
                <a:lnTo>
                  <a:pt x="1483" y="720"/>
                </a:lnTo>
                <a:lnTo>
                  <a:pt x="768" y="0"/>
                </a:lnTo>
                <a:lnTo>
                  <a:pt x="0" y="0"/>
                </a:lnTo>
                <a:lnTo>
                  <a:pt x="0" y="91"/>
                </a:lnTo>
                <a:lnTo>
                  <a:pt x="728" y="91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83" name="Freeform: Shape 74"/>
          <p:cNvSpPr/>
          <p:nvPr/>
        </p:nvSpPr>
        <p:spPr>
          <a:xfrm>
            <a:off x="7751212" y="3361587"/>
            <a:ext cx="51935" cy="5176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6" h="305">
                <a:moveTo>
                  <a:pt x="306" y="153"/>
                </a:moveTo>
                <a:cubicBezTo>
                  <a:pt x="306" y="181"/>
                  <a:pt x="299" y="205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4" y="299"/>
                  <a:pt x="181" y="305"/>
                  <a:pt x="153" y="305"/>
                </a:cubicBezTo>
                <a:cubicBezTo>
                  <a:pt x="125" y="305"/>
                  <a:pt x="101" y="299"/>
                  <a:pt x="77" y="285"/>
                </a:cubicBezTo>
                <a:cubicBezTo>
                  <a:pt x="52" y="271"/>
                  <a:pt x="35" y="253"/>
                  <a:pt x="21" y="229"/>
                </a:cubicBezTo>
                <a:cubicBezTo>
                  <a:pt x="7" y="205"/>
                  <a:pt x="0" y="181"/>
                  <a:pt x="0" y="153"/>
                </a:cubicBezTo>
                <a:cubicBezTo>
                  <a:pt x="0" y="125"/>
                  <a:pt x="7" y="100"/>
                  <a:pt x="21" y="76"/>
                </a:cubicBezTo>
                <a:cubicBezTo>
                  <a:pt x="35" y="51"/>
                  <a:pt x="52" y="36"/>
                  <a:pt x="77" y="21"/>
                </a:cubicBezTo>
                <a:cubicBezTo>
                  <a:pt x="102" y="6"/>
                  <a:pt x="125" y="0"/>
                  <a:pt x="153" y="0"/>
                </a:cubicBezTo>
                <a:cubicBezTo>
                  <a:pt x="181" y="0"/>
                  <a:pt x="204" y="6"/>
                  <a:pt x="229" y="21"/>
                </a:cubicBezTo>
                <a:cubicBezTo>
                  <a:pt x="253" y="36"/>
                  <a:pt x="271" y="51"/>
                  <a:pt x="285" y="76"/>
                </a:cubicBezTo>
                <a:cubicBezTo>
                  <a:pt x="299" y="100"/>
                  <a:pt x="306" y="125"/>
                  <a:pt x="306" y="153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84" name="Freeform: Shape 75"/>
          <p:cNvSpPr/>
          <p:nvPr/>
        </p:nvSpPr>
        <p:spPr>
          <a:xfrm>
            <a:off x="7575826" y="3304373"/>
            <a:ext cx="72539" cy="31637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27" h="1859">
                <a:moveTo>
                  <a:pt x="364" y="1366"/>
                </a:moveTo>
                <a:lnTo>
                  <a:pt x="92" y="1636"/>
                </a:lnTo>
                <a:lnTo>
                  <a:pt x="92" y="0"/>
                </a:lnTo>
                <a:lnTo>
                  <a:pt x="0" y="0"/>
                </a:lnTo>
                <a:lnTo>
                  <a:pt x="0" y="1859"/>
                </a:lnTo>
                <a:lnTo>
                  <a:pt x="427" y="1432"/>
                </a:lnTo>
                <a:cubicBezTo>
                  <a:pt x="404" y="1413"/>
                  <a:pt x="380" y="1392"/>
                  <a:pt x="364" y="1366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85" name="Freeform: Shape 76"/>
          <p:cNvSpPr/>
          <p:nvPr/>
        </p:nvSpPr>
        <p:spPr>
          <a:xfrm>
            <a:off x="7643767" y="3489806"/>
            <a:ext cx="51764" cy="5176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9" y="204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5" y="299"/>
                  <a:pt x="181" y="305"/>
                  <a:pt x="153" y="305"/>
                </a:cubicBezTo>
                <a:cubicBezTo>
                  <a:pt x="125" y="305"/>
                  <a:pt x="100" y="299"/>
                  <a:pt x="76" y="285"/>
                </a:cubicBezTo>
                <a:cubicBezTo>
                  <a:pt x="51" y="271"/>
                  <a:pt x="35" y="253"/>
                  <a:pt x="21" y="229"/>
                </a:cubicBezTo>
                <a:cubicBezTo>
                  <a:pt x="7" y="204"/>
                  <a:pt x="0" y="181"/>
                  <a:pt x="0" y="153"/>
                </a:cubicBezTo>
                <a:cubicBezTo>
                  <a:pt x="0" y="125"/>
                  <a:pt x="7" y="101"/>
                  <a:pt x="21" y="77"/>
                </a:cubicBezTo>
                <a:cubicBezTo>
                  <a:pt x="35" y="52"/>
                  <a:pt x="51" y="35"/>
                  <a:pt x="76" y="21"/>
                </a:cubicBezTo>
                <a:cubicBezTo>
                  <a:pt x="100" y="7"/>
                  <a:pt x="125" y="0"/>
                  <a:pt x="153" y="0"/>
                </a:cubicBezTo>
                <a:cubicBezTo>
                  <a:pt x="181" y="0"/>
                  <a:pt x="205" y="7"/>
                  <a:pt x="229" y="21"/>
                </a:cubicBezTo>
                <a:cubicBezTo>
                  <a:pt x="253" y="35"/>
                  <a:pt x="271" y="52"/>
                  <a:pt x="285" y="77"/>
                </a:cubicBezTo>
                <a:cubicBezTo>
                  <a:pt x="299" y="101"/>
                  <a:pt x="305" y="125"/>
                  <a:pt x="305" y="153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86" name="Freeform: Shape 77"/>
          <p:cNvSpPr/>
          <p:nvPr/>
        </p:nvSpPr>
        <p:spPr>
          <a:xfrm>
            <a:off x="7751212" y="2708569"/>
            <a:ext cx="354350" cy="11102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082" h="653">
                <a:moveTo>
                  <a:pt x="2082" y="582"/>
                </a:moveTo>
                <a:lnTo>
                  <a:pt x="1500" y="0"/>
                </a:lnTo>
                <a:lnTo>
                  <a:pt x="937" y="561"/>
                </a:lnTo>
                <a:lnTo>
                  <a:pt x="0" y="561"/>
                </a:lnTo>
                <a:lnTo>
                  <a:pt x="0" y="653"/>
                </a:lnTo>
                <a:lnTo>
                  <a:pt x="974" y="653"/>
                </a:lnTo>
                <a:lnTo>
                  <a:pt x="1500" y="130"/>
                </a:lnTo>
                <a:lnTo>
                  <a:pt x="2019" y="648"/>
                </a:lnTo>
                <a:cubicBezTo>
                  <a:pt x="2035" y="622"/>
                  <a:pt x="2056" y="599"/>
                  <a:pt x="2082" y="58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88" name="Freeform: Shape 79"/>
          <p:cNvSpPr/>
          <p:nvPr/>
        </p:nvSpPr>
        <p:spPr>
          <a:xfrm>
            <a:off x="7698086" y="3716447"/>
            <a:ext cx="51764" cy="5176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9" y="205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5" y="299"/>
                  <a:pt x="181" y="305"/>
                  <a:pt x="153" y="305"/>
                </a:cubicBezTo>
                <a:cubicBezTo>
                  <a:pt x="125" y="305"/>
                  <a:pt x="101" y="299"/>
                  <a:pt x="77" y="285"/>
                </a:cubicBezTo>
                <a:cubicBezTo>
                  <a:pt x="52" y="271"/>
                  <a:pt x="35" y="253"/>
                  <a:pt x="21" y="229"/>
                </a:cubicBezTo>
                <a:cubicBezTo>
                  <a:pt x="7" y="205"/>
                  <a:pt x="0" y="181"/>
                  <a:pt x="0" y="153"/>
                </a:cubicBezTo>
                <a:cubicBezTo>
                  <a:pt x="0" y="124"/>
                  <a:pt x="7" y="100"/>
                  <a:pt x="21" y="76"/>
                </a:cubicBezTo>
                <a:cubicBezTo>
                  <a:pt x="35" y="51"/>
                  <a:pt x="52" y="34"/>
                  <a:pt x="77" y="20"/>
                </a:cubicBezTo>
                <a:cubicBezTo>
                  <a:pt x="101" y="5"/>
                  <a:pt x="125" y="0"/>
                  <a:pt x="153" y="0"/>
                </a:cubicBezTo>
                <a:cubicBezTo>
                  <a:pt x="181" y="0"/>
                  <a:pt x="205" y="5"/>
                  <a:pt x="229" y="20"/>
                </a:cubicBezTo>
                <a:cubicBezTo>
                  <a:pt x="253" y="35"/>
                  <a:pt x="271" y="51"/>
                  <a:pt x="285" y="76"/>
                </a:cubicBezTo>
                <a:cubicBezTo>
                  <a:pt x="299" y="100"/>
                  <a:pt x="305" y="124"/>
                  <a:pt x="305" y="153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89" name="Freeform: Shape 80"/>
          <p:cNvSpPr/>
          <p:nvPr/>
        </p:nvSpPr>
        <p:spPr>
          <a:xfrm>
            <a:off x="7451522" y="3304032"/>
            <a:ext cx="251672" cy="55766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479" h="3276">
                <a:moveTo>
                  <a:pt x="1413" y="2697"/>
                </a:moveTo>
                <a:lnTo>
                  <a:pt x="958" y="3150"/>
                </a:lnTo>
                <a:lnTo>
                  <a:pt x="92" y="2286"/>
                </a:lnTo>
                <a:lnTo>
                  <a:pt x="92" y="0"/>
                </a:lnTo>
                <a:lnTo>
                  <a:pt x="0" y="0"/>
                </a:lnTo>
                <a:lnTo>
                  <a:pt x="0" y="2323"/>
                </a:lnTo>
                <a:lnTo>
                  <a:pt x="958" y="3276"/>
                </a:lnTo>
                <a:lnTo>
                  <a:pt x="1479" y="2758"/>
                </a:lnTo>
                <a:cubicBezTo>
                  <a:pt x="1451" y="2744"/>
                  <a:pt x="1430" y="2722"/>
                  <a:pt x="1413" y="2697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0" name="Freeform: Shape 81"/>
          <p:cNvSpPr/>
          <p:nvPr/>
        </p:nvSpPr>
        <p:spPr>
          <a:xfrm>
            <a:off x="7409634" y="3304372"/>
            <a:ext cx="137756" cy="58490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810" h="3436">
                <a:moveTo>
                  <a:pt x="810" y="3373"/>
                </a:moveTo>
                <a:lnTo>
                  <a:pt x="91" y="2655"/>
                </a:lnTo>
                <a:lnTo>
                  <a:pt x="91" y="0"/>
                </a:lnTo>
                <a:lnTo>
                  <a:pt x="0" y="0"/>
                </a:lnTo>
                <a:lnTo>
                  <a:pt x="0" y="2692"/>
                </a:lnTo>
                <a:lnTo>
                  <a:pt x="744" y="3436"/>
                </a:lnTo>
                <a:cubicBezTo>
                  <a:pt x="763" y="3410"/>
                  <a:pt x="784" y="3389"/>
                  <a:pt x="810" y="3373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1" name="Freeform: Shape 82"/>
          <p:cNvSpPr/>
          <p:nvPr/>
        </p:nvSpPr>
        <p:spPr>
          <a:xfrm>
            <a:off x="7542622" y="3884682"/>
            <a:ext cx="51935" cy="5176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6" h="305">
                <a:moveTo>
                  <a:pt x="306" y="153"/>
                </a:moveTo>
                <a:cubicBezTo>
                  <a:pt x="306" y="181"/>
                  <a:pt x="299" y="205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4" y="299"/>
                  <a:pt x="181" y="305"/>
                  <a:pt x="153" y="305"/>
                </a:cubicBezTo>
                <a:cubicBezTo>
                  <a:pt x="125" y="305"/>
                  <a:pt x="101" y="299"/>
                  <a:pt x="77" y="285"/>
                </a:cubicBezTo>
                <a:cubicBezTo>
                  <a:pt x="52" y="271"/>
                  <a:pt x="35" y="253"/>
                  <a:pt x="21" y="229"/>
                </a:cubicBezTo>
                <a:cubicBezTo>
                  <a:pt x="7" y="205"/>
                  <a:pt x="0" y="181"/>
                  <a:pt x="0" y="153"/>
                </a:cubicBezTo>
                <a:cubicBezTo>
                  <a:pt x="0" y="124"/>
                  <a:pt x="7" y="100"/>
                  <a:pt x="21" y="76"/>
                </a:cubicBezTo>
                <a:cubicBezTo>
                  <a:pt x="35" y="51"/>
                  <a:pt x="52" y="34"/>
                  <a:pt x="77" y="20"/>
                </a:cubicBezTo>
                <a:cubicBezTo>
                  <a:pt x="101" y="5"/>
                  <a:pt x="125" y="0"/>
                  <a:pt x="153" y="0"/>
                </a:cubicBezTo>
                <a:cubicBezTo>
                  <a:pt x="181" y="0"/>
                  <a:pt x="204" y="5"/>
                  <a:pt x="229" y="20"/>
                </a:cubicBezTo>
                <a:cubicBezTo>
                  <a:pt x="253" y="34"/>
                  <a:pt x="271" y="51"/>
                  <a:pt x="285" y="76"/>
                </a:cubicBezTo>
                <a:cubicBezTo>
                  <a:pt x="299" y="100"/>
                  <a:pt x="306" y="124"/>
                  <a:pt x="306" y="153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2" name="Freeform: Shape 83"/>
          <p:cNvSpPr/>
          <p:nvPr/>
        </p:nvSpPr>
        <p:spPr>
          <a:xfrm>
            <a:off x="7409975" y="2328338"/>
            <a:ext cx="192415" cy="1944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131" h="1143">
                <a:moveTo>
                  <a:pt x="1127" y="47"/>
                </a:moveTo>
                <a:cubicBezTo>
                  <a:pt x="1127" y="31"/>
                  <a:pt x="1129" y="17"/>
                  <a:pt x="1131" y="0"/>
                </a:cubicBezTo>
                <a:lnTo>
                  <a:pt x="0" y="0"/>
                </a:lnTo>
                <a:lnTo>
                  <a:pt x="0" y="1143"/>
                </a:lnTo>
                <a:lnTo>
                  <a:pt x="92" y="1143"/>
                </a:lnTo>
                <a:lnTo>
                  <a:pt x="92" y="92"/>
                </a:lnTo>
                <a:lnTo>
                  <a:pt x="1131" y="92"/>
                </a:lnTo>
                <a:cubicBezTo>
                  <a:pt x="1127" y="78"/>
                  <a:pt x="1127" y="64"/>
                  <a:pt x="1127" y="47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4" name="Freeform: Shape 85"/>
          <p:cNvSpPr/>
          <p:nvPr/>
        </p:nvSpPr>
        <p:spPr>
          <a:xfrm>
            <a:off x="7409975" y="1841683"/>
            <a:ext cx="361501" cy="68111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124" h="4001">
                <a:moveTo>
                  <a:pt x="89" y="2534"/>
                </a:moveTo>
                <a:lnTo>
                  <a:pt x="89" y="91"/>
                </a:lnTo>
                <a:lnTo>
                  <a:pt x="1380" y="91"/>
                </a:lnTo>
                <a:lnTo>
                  <a:pt x="2058" y="770"/>
                </a:lnTo>
                <a:cubicBezTo>
                  <a:pt x="2075" y="744"/>
                  <a:pt x="2098" y="723"/>
                  <a:pt x="2124" y="704"/>
                </a:cubicBezTo>
                <a:lnTo>
                  <a:pt x="1420" y="0"/>
                </a:lnTo>
                <a:lnTo>
                  <a:pt x="0" y="0"/>
                </a:lnTo>
                <a:lnTo>
                  <a:pt x="0" y="2626"/>
                </a:lnTo>
                <a:lnTo>
                  <a:pt x="1620" y="2626"/>
                </a:lnTo>
                <a:lnTo>
                  <a:pt x="1889" y="2896"/>
                </a:lnTo>
                <a:lnTo>
                  <a:pt x="1617" y="3163"/>
                </a:lnTo>
                <a:lnTo>
                  <a:pt x="273" y="3163"/>
                </a:lnTo>
                <a:lnTo>
                  <a:pt x="273" y="4001"/>
                </a:lnTo>
                <a:lnTo>
                  <a:pt x="364" y="4001"/>
                </a:lnTo>
                <a:lnTo>
                  <a:pt x="364" y="3255"/>
                </a:lnTo>
                <a:lnTo>
                  <a:pt x="1655" y="3255"/>
                </a:lnTo>
                <a:lnTo>
                  <a:pt x="2016" y="2894"/>
                </a:lnTo>
                <a:lnTo>
                  <a:pt x="1655" y="2534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5" name="Freeform: Shape 86"/>
          <p:cNvSpPr/>
          <p:nvPr/>
        </p:nvSpPr>
        <p:spPr>
          <a:xfrm>
            <a:off x="7766538" y="1967518"/>
            <a:ext cx="51764" cy="5176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8" y="205"/>
                  <a:pt x="284" y="229"/>
                </a:cubicBezTo>
                <a:cubicBezTo>
                  <a:pt x="270" y="253"/>
                  <a:pt x="252" y="271"/>
                  <a:pt x="228" y="285"/>
                </a:cubicBezTo>
                <a:cubicBezTo>
                  <a:pt x="203" y="299"/>
                  <a:pt x="180" y="305"/>
                  <a:pt x="152" y="305"/>
                </a:cubicBezTo>
                <a:cubicBezTo>
                  <a:pt x="124" y="305"/>
                  <a:pt x="100" y="299"/>
                  <a:pt x="76" y="285"/>
                </a:cubicBezTo>
                <a:cubicBezTo>
                  <a:pt x="52" y="271"/>
                  <a:pt x="34" y="253"/>
                  <a:pt x="20" y="229"/>
                </a:cubicBezTo>
                <a:cubicBezTo>
                  <a:pt x="6" y="205"/>
                  <a:pt x="0" y="181"/>
                  <a:pt x="0" y="153"/>
                </a:cubicBezTo>
                <a:cubicBezTo>
                  <a:pt x="0" y="125"/>
                  <a:pt x="6" y="100"/>
                  <a:pt x="20" y="76"/>
                </a:cubicBezTo>
                <a:cubicBezTo>
                  <a:pt x="34" y="51"/>
                  <a:pt x="52" y="35"/>
                  <a:pt x="76" y="21"/>
                </a:cubicBezTo>
                <a:cubicBezTo>
                  <a:pt x="100" y="7"/>
                  <a:pt x="124" y="0"/>
                  <a:pt x="152" y="0"/>
                </a:cubicBezTo>
                <a:cubicBezTo>
                  <a:pt x="180" y="0"/>
                  <a:pt x="203" y="7"/>
                  <a:pt x="228" y="21"/>
                </a:cubicBezTo>
                <a:cubicBezTo>
                  <a:pt x="252" y="35"/>
                  <a:pt x="270" y="51"/>
                  <a:pt x="284" y="76"/>
                </a:cubicBezTo>
                <a:cubicBezTo>
                  <a:pt x="298" y="100"/>
                  <a:pt x="305" y="125"/>
                  <a:pt x="305" y="153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6" name="Freeform: Shape 87"/>
          <p:cNvSpPr/>
          <p:nvPr/>
        </p:nvSpPr>
        <p:spPr>
          <a:xfrm>
            <a:off x="7750871" y="1827719"/>
            <a:ext cx="453452" cy="75177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664" h="4416">
                <a:moveTo>
                  <a:pt x="2664" y="838"/>
                </a:moveTo>
                <a:lnTo>
                  <a:pt x="1826" y="0"/>
                </a:lnTo>
                <a:cubicBezTo>
                  <a:pt x="1810" y="26"/>
                  <a:pt x="1786" y="47"/>
                  <a:pt x="1760" y="66"/>
                </a:cubicBezTo>
                <a:lnTo>
                  <a:pt x="2535" y="840"/>
                </a:lnTo>
                <a:lnTo>
                  <a:pt x="1063" y="2307"/>
                </a:lnTo>
                <a:lnTo>
                  <a:pt x="1683" y="2917"/>
                </a:lnTo>
                <a:lnTo>
                  <a:pt x="265" y="4325"/>
                </a:lnTo>
                <a:lnTo>
                  <a:pt x="0" y="4325"/>
                </a:lnTo>
                <a:lnTo>
                  <a:pt x="0" y="4416"/>
                </a:lnTo>
                <a:lnTo>
                  <a:pt x="303" y="4416"/>
                </a:lnTo>
                <a:lnTo>
                  <a:pt x="1814" y="2917"/>
                </a:lnTo>
                <a:lnTo>
                  <a:pt x="1195" y="2307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7" name="Freeform: Shape 88"/>
          <p:cNvSpPr/>
          <p:nvPr/>
        </p:nvSpPr>
        <p:spPr>
          <a:xfrm>
            <a:off x="8003395" y="1780552"/>
            <a:ext cx="51764" cy="5176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4"/>
                  <a:pt x="285" y="229"/>
                </a:cubicBezTo>
                <a:cubicBezTo>
                  <a:pt x="271" y="253"/>
                  <a:pt x="253" y="270"/>
                  <a:pt x="229" y="285"/>
                </a:cubicBezTo>
                <a:cubicBezTo>
                  <a:pt x="205" y="299"/>
                  <a:pt x="181" y="305"/>
                  <a:pt x="153" y="305"/>
                </a:cubicBezTo>
                <a:cubicBezTo>
                  <a:pt x="125" y="305"/>
                  <a:pt x="101" y="299"/>
                  <a:pt x="77" y="285"/>
                </a:cubicBezTo>
                <a:cubicBezTo>
                  <a:pt x="52" y="270"/>
                  <a:pt x="35" y="253"/>
                  <a:pt x="21" y="229"/>
                </a:cubicBezTo>
                <a:cubicBezTo>
                  <a:pt x="7" y="204"/>
                  <a:pt x="0" y="180"/>
                  <a:pt x="0" y="152"/>
                </a:cubicBezTo>
                <a:cubicBezTo>
                  <a:pt x="0" y="124"/>
                  <a:pt x="7" y="100"/>
                  <a:pt x="21" y="76"/>
                </a:cubicBezTo>
                <a:cubicBezTo>
                  <a:pt x="35" y="52"/>
                  <a:pt x="52" y="34"/>
                  <a:pt x="77" y="20"/>
                </a:cubicBezTo>
                <a:cubicBezTo>
                  <a:pt x="101" y="6"/>
                  <a:pt x="125" y="0"/>
                  <a:pt x="153" y="0"/>
                </a:cubicBezTo>
                <a:cubicBezTo>
                  <a:pt x="181" y="0"/>
                  <a:pt x="205" y="6"/>
                  <a:pt x="229" y="20"/>
                </a:cubicBezTo>
                <a:cubicBezTo>
                  <a:pt x="253" y="34"/>
                  <a:pt x="271" y="52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8" name="Freeform: Shape 89"/>
          <p:cNvSpPr/>
          <p:nvPr/>
        </p:nvSpPr>
        <p:spPr>
          <a:xfrm>
            <a:off x="7750872" y="1683834"/>
            <a:ext cx="553745" cy="96973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253" h="5696">
                <a:moveTo>
                  <a:pt x="3253" y="1661"/>
                </a:moveTo>
                <a:lnTo>
                  <a:pt x="1591" y="0"/>
                </a:lnTo>
                <a:lnTo>
                  <a:pt x="962" y="629"/>
                </a:lnTo>
                <a:lnTo>
                  <a:pt x="1927" y="1593"/>
                </a:lnTo>
                <a:cubicBezTo>
                  <a:pt x="1943" y="1568"/>
                  <a:pt x="1967" y="1546"/>
                  <a:pt x="1993" y="1528"/>
                </a:cubicBezTo>
                <a:lnTo>
                  <a:pt x="1094" y="629"/>
                </a:lnTo>
                <a:lnTo>
                  <a:pt x="1594" y="129"/>
                </a:lnTo>
                <a:lnTo>
                  <a:pt x="3126" y="1661"/>
                </a:lnTo>
                <a:lnTo>
                  <a:pt x="1563" y="3222"/>
                </a:lnTo>
                <a:lnTo>
                  <a:pt x="2098" y="3757"/>
                </a:lnTo>
                <a:lnTo>
                  <a:pt x="251" y="5604"/>
                </a:lnTo>
                <a:lnTo>
                  <a:pt x="0" y="5604"/>
                </a:lnTo>
                <a:lnTo>
                  <a:pt x="0" y="5696"/>
                </a:lnTo>
                <a:lnTo>
                  <a:pt x="289" y="5696"/>
                </a:lnTo>
                <a:lnTo>
                  <a:pt x="2227" y="3757"/>
                </a:lnTo>
                <a:lnTo>
                  <a:pt x="1692" y="3222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9" name="Freeform: Shape 90"/>
          <p:cNvSpPr/>
          <p:nvPr/>
        </p:nvSpPr>
        <p:spPr>
          <a:xfrm>
            <a:off x="8084958" y="1949980"/>
            <a:ext cx="51764" cy="5176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1"/>
                  <a:pt x="299" y="204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5" y="299"/>
                  <a:pt x="181" y="305"/>
                  <a:pt x="153" y="305"/>
                </a:cubicBezTo>
                <a:cubicBezTo>
                  <a:pt x="125" y="305"/>
                  <a:pt x="100" y="299"/>
                  <a:pt x="76" y="285"/>
                </a:cubicBezTo>
                <a:cubicBezTo>
                  <a:pt x="51" y="271"/>
                  <a:pt x="35" y="253"/>
                  <a:pt x="20" y="229"/>
                </a:cubicBezTo>
                <a:cubicBezTo>
                  <a:pt x="5" y="204"/>
                  <a:pt x="0" y="180"/>
                  <a:pt x="0" y="152"/>
                </a:cubicBezTo>
                <a:cubicBezTo>
                  <a:pt x="0" y="123"/>
                  <a:pt x="5" y="100"/>
                  <a:pt x="20" y="76"/>
                </a:cubicBezTo>
                <a:cubicBezTo>
                  <a:pt x="34" y="52"/>
                  <a:pt x="51" y="34"/>
                  <a:pt x="76" y="20"/>
                </a:cubicBezTo>
                <a:cubicBezTo>
                  <a:pt x="100" y="6"/>
                  <a:pt x="125" y="0"/>
                  <a:pt x="153" y="0"/>
                </a:cubicBezTo>
                <a:cubicBezTo>
                  <a:pt x="181" y="0"/>
                  <a:pt x="205" y="6"/>
                  <a:pt x="229" y="20"/>
                </a:cubicBezTo>
                <a:cubicBezTo>
                  <a:pt x="253" y="34"/>
                  <a:pt x="271" y="52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00" name="Freeform: Shape 91"/>
          <p:cNvSpPr/>
          <p:nvPr/>
        </p:nvSpPr>
        <p:spPr>
          <a:xfrm>
            <a:off x="7505160" y="1494825"/>
            <a:ext cx="174025" cy="20007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023" h="1176">
                <a:moveTo>
                  <a:pt x="662" y="0"/>
                </a:moveTo>
                <a:lnTo>
                  <a:pt x="0" y="0"/>
                </a:lnTo>
                <a:lnTo>
                  <a:pt x="0" y="1176"/>
                </a:lnTo>
                <a:lnTo>
                  <a:pt x="1023" y="1176"/>
                </a:lnTo>
                <a:lnTo>
                  <a:pt x="1023" y="359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01" name="Freeform: Shape 92"/>
          <p:cNvSpPr/>
          <p:nvPr/>
        </p:nvSpPr>
        <p:spPr>
          <a:xfrm>
            <a:off x="8230887" y="2636712"/>
            <a:ext cx="220000" cy="16295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93" h="958">
                <a:moveTo>
                  <a:pt x="0" y="235"/>
                </a:moveTo>
                <a:lnTo>
                  <a:pt x="708" y="958"/>
                </a:lnTo>
                <a:lnTo>
                  <a:pt x="1293" y="345"/>
                </a:lnTo>
                <a:lnTo>
                  <a:pt x="950" y="0"/>
                </a:lnTo>
                <a:lnTo>
                  <a:pt x="220" y="19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02" name="Freeform: Shape 93"/>
          <p:cNvSpPr/>
          <p:nvPr/>
        </p:nvSpPr>
        <p:spPr>
          <a:xfrm>
            <a:off x="7544324" y="2006341"/>
            <a:ext cx="110511" cy="13247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50" h="779">
                <a:moveTo>
                  <a:pt x="7" y="0"/>
                </a:moveTo>
                <a:lnTo>
                  <a:pt x="0" y="779"/>
                </a:lnTo>
                <a:lnTo>
                  <a:pt x="650" y="763"/>
                </a:lnTo>
                <a:lnTo>
                  <a:pt x="650" y="389"/>
                </a:lnTo>
                <a:lnTo>
                  <a:pt x="244" y="2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03" name="Freeform: Shape 94"/>
          <p:cNvSpPr/>
          <p:nvPr/>
        </p:nvSpPr>
        <p:spPr>
          <a:xfrm>
            <a:off x="7831584" y="1469624"/>
            <a:ext cx="163297" cy="21965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960" h="1291">
                <a:moveTo>
                  <a:pt x="237" y="1291"/>
                </a:moveTo>
                <a:lnTo>
                  <a:pt x="960" y="582"/>
                </a:lnTo>
                <a:lnTo>
                  <a:pt x="345" y="0"/>
                </a:lnTo>
                <a:lnTo>
                  <a:pt x="0" y="343"/>
                </a:lnTo>
                <a:lnTo>
                  <a:pt x="21" y="107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04" name="Freeform: Shape 95"/>
          <p:cNvSpPr/>
          <p:nvPr/>
        </p:nvSpPr>
        <p:spPr>
          <a:xfrm>
            <a:off x="8356723" y="2913584"/>
            <a:ext cx="157337" cy="27755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925" h="1631">
                <a:moveTo>
                  <a:pt x="925" y="704"/>
                </a:moveTo>
                <a:lnTo>
                  <a:pt x="925" y="0"/>
                </a:lnTo>
                <a:lnTo>
                  <a:pt x="0" y="927"/>
                </a:lnTo>
                <a:lnTo>
                  <a:pt x="0" y="1631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05" name="Freeform: Shape 96"/>
          <p:cNvSpPr/>
          <p:nvPr/>
        </p:nvSpPr>
        <p:spPr>
          <a:xfrm>
            <a:off x="6317299" y="1151204"/>
            <a:ext cx="703079" cy="154391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130" h="9068">
                <a:moveTo>
                  <a:pt x="1068" y="6819"/>
                </a:moveTo>
                <a:lnTo>
                  <a:pt x="1631" y="6291"/>
                </a:lnTo>
                <a:lnTo>
                  <a:pt x="127" y="4787"/>
                </a:lnTo>
                <a:lnTo>
                  <a:pt x="2126" y="2788"/>
                </a:lnTo>
                <a:lnTo>
                  <a:pt x="3008" y="3670"/>
                </a:lnTo>
                <a:lnTo>
                  <a:pt x="3501" y="3177"/>
                </a:lnTo>
                <a:lnTo>
                  <a:pt x="3501" y="2058"/>
                </a:lnTo>
                <a:lnTo>
                  <a:pt x="4130" y="1429"/>
                </a:lnTo>
                <a:lnTo>
                  <a:pt x="3436" y="734"/>
                </a:lnTo>
                <a:lnTo>
                  <a:pt x="493" y="3677"/>
                </a:lnTo>
                <a:lnTo>
                  <a:pt x="493" y="2851"/>
                </a:lnTo>
                <a:lnTo>
                  <a:pt x="1772" y="1572"/>
                </a:lnTo>
                <a:lnTo>
                  <a:pt x="1262" y="1063"/>
                </a:lnTo>
                <a:lnTo>
                  <a:pt x="2234" y="91"/>
                </a:lnTo>
                <a:lnTo>
                  <a:pt x="2685" y="91"/>
                </a:lnTo>
                <a:cubicBezTo>
                  <a:pt x="2682" y="77"/>
                  <a:pt x="2680" y="61"/>
                  <a:pt x="2680" y="47"/>
                </a:cubicBezTo>
                <a:cubicBezTo>
                  <a:pt x="2680" y="30"/>
                  <a:pt x="2682" y="16"/>
                  <a:pt x="2685" y="0"/>
                </a:cubicBezTo>
                <a:lnTo>
                  <a:pt x="2194" y="0"/>
                </a:lnTo>
                <a:lnTo>
                  <a:pt x="1131" y="1063"/>
                </a:lnTo>
                <a:lnTo>
                  <a:pt x="1640" y="1572"/>
                </a:lnTo>
                <a:lnTo>
                  <a:pt x="399" y="2813"/>
                </a:lnTo>
                <a:lnTo>
                  <a:pt x="399" y="3898"/>
                </a:lnTo>
                <a:lnTo>
                  <a:pt x="3436" y="861"/>
                </a:lnTo>
                <a:lnTo>
                  <a:pt x="4001" y="1427"/>
                </a:lnTo>
                <a:lnTo>
                  <a:pt x="3410" y="2018"/>
                </a:lnTo>
                <a:lnTo>
                  <a:pt x="3410" y="3137"/>
                </a:lnTo>
                <a:lnTo>
                  <a:pt x="3008" y="3539"/>
                </a:lnTo>
                <a:lnTo>
                  <a:pt x="2126" y="2656"/>
                </a:lnTo>
                <a:lnTo>
                  <a:pt x="0" y="4787"/>
                </a:lnTo>
                <a:lnTo>
                  <a:pt x="1502" y="6289"/>
                </a:lnTo>
                <a:lnTo>
                  <a:pt x="936" y="6817"/>
                </a:lnTo>
                <a:lnTo>
                  <a:pt x="3196" y="9068"/>
                </a:lnTo>
                <a:lnTo>
                  <a:pt x="3703" y="9068"/>
                </a:lnTo>
                <a:lnTo>
                  <a:pt x="3703" y="8976"/>
                </a:lnTo>
                <a:lnTo>
                  <a:pt x="3236" y="8976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06" name="Freeform: Shape 97"/>
          <p:cNvSpPr/>
          <p:nvPr/>
        </p:nvSpPr>
        <p:spPr>
          <a:xfrm>
            <a:off x="6786416" y="1132814"/>
            <a:ext cx="51764" cy="5176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4"/>
                  <a:pt x="285" y="229"/>
                </a:cubicBezTo>
                <a:cubicBezTo>
                  <a:pt x="271" y="253"/>
                  <a:pt x="253" y="270"/>
                  <a:pt x="229" y="284"/>
                </a:cubicBezTo>
                <a:cubicBezTo>
                  <a:pt x="204" y="298"/>
                  <a:pt x="181" y="305"/>
                  <a:pt x="153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1" y="270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1" y="34"/>
                  <a:pt x="76" y="20"/>
                </a:cubicBezTo>
                <a:cubicBezTo>
                  <a:pt x="100" y="6"/>
                  <a:pt x="124" y="0"/>
                  <a:pt x="153" y="0"/>
                </a:cubicBezTo>
                <a:cubicBezTo>
                  <a:pt x="181" y="0"/>
                  <a:pt x="204" y="6"/>
                  <a:pt x="229" y="20"/>
                </a:cubicBezTo>
                <a:cubicBezTo>
                  <a:pt x="253" y="34"/>
                  <a:pt x="271" y="52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07" name="Freeform: Shape 98"/>
          <p:cNvSpPr/>
          <p:nvPr/>
        </p:nvSpPr>
        <p:spPr>
          <a:xfrm>
            <a:off x="6693784" y="1043588"/>
            <a:ext cx="585247" cy="147920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438" h="8688">
                <a:moveTo>
                  <a:pt x="3438" y="1866"/>
                </a:moveTo>
                <a:lnTo>
                  <a:pt x="3438" y="627"/>
                </a:lnTo>
                <a:lnTo>
                  <a:pt x="2811" y="0"/>
                </a:lnTo>
                <a:lnTo>
                  <a:pt x="1898" y="0"/>
                </a:lnTo>
                <a:lnTo>
                  <a:pt x="208" y="1690"/>
                </a:lnTo>
                <a:lnTo>
                  <a:pt x="91" y="1573"/>
                </a:lnTo>
                <a:cubicBezTo>
                  <a:pt x="75" y="1599"/>
                  <a:pt x="51" y="1620"/>
                  <a:pt x="25" y="1638"/>
                </a:cubicBezTo>
                <a:lnTo>
                  <a:pt x="206" y="1819"/>
                </a:lnTo>
                <a:lnTo>
                  <a:pt x="1933" y="92"/>
                </a:lnTo>
                <a:lnTo>
                  <a:pt x="2771" y="92"/>
                </a:lnTo>
                <a:lnTo>
                  <a:pt x="3344" y="665"/>
                </a:lnTo>
                <a:lnTo>
                  <a:pt x="3344" y="1643"/>
                </a:lnTo>
                <a:lnTo>
                  <a:pt x="2450" y="749"/>
                </a:lnTo>
                <a:lnTo>
                  <a:pt x="1933" y="1265"/>
                </a:lnTo>
                <a:lnTo>
                  <a:pt x="3151" y="2483"/>
                </a:lnTo>
                <a:lnTo>
                  <a:pt x="3151" y="4107"/>
                </a:lnTo>
                <a:lnTo>
                  <a:pt x="1734" y="4107"/>
                </a:lnTo>
                <a:lnTo>
                  <a:pt x="0" y="5842"/>
                </a:lnTo>
                <a:lnTo>
                  <a:pt x="990" y="6832"/>
                </a:lnTo>
                <a:lnTo>
                  <a:pt x="2494" y="5328"/>
                </a:lnTo>
                <a:lnTo>
                  <a:pt x="2928" y="5328"/>
                </a:lnTo>
                <a:lnTo>
                  <a:pt x="2928" y="6569"/>
                </a:lnTo>
                <a:lnTo>
                  <a:pt x="1450" y="6569"/>
                </a:lnTo>
                <a:lnTo>
                  <a:pt x="549" y="7470"/>
                </a:lnTo>
                <a:lnTo>
                  <a:pt x="1480" y="8400"/>
                </a:lnTo>
                <a:lnTo>
                  <a:pt x="2576" y="8400"/>
                </a:lnTo>
                <a:lnTo>
                  <a:pt x="2576" y="8688"/>
                </a:lnTo>
                <a:lnTo>
                  <a:pt x="2668" y="8688"/>
                </a:lnTo>
                <a:lnTo>
                  <a:pt x="2668" y="8308"/>
                </a:lnTo>
                <a:lnTo>
                  <a:pt x="1518" y="8308"/>
                </a:lnTo>
                <a:lnTo>
                  <a:pt x="680" y="7470"/>
                </a:lnTo>
                <a:lnTo>
                  <a:pt x="1490" y="6661"/>
                </a:lnTo>
                <a:lnTo>
                  <a:pt x="3022" y="6661"/>
                </a:lnTo>
                <a:lnTo>
                  <a:pt x="3022" y="5236"/>
                </a:lnTo>
                <a:lnTo>
                  <a:pt x="2459" y="5236"/>
                </a:lnTo>
                <a:lnTo>
                  <a:pt x="992" y="6703"/>
                </a:lnTo>
                <a:lnTo>
                  <a:pt x="131" y="5842"/>
                </a:lnTo>
                <a:lnTo>
                  <a:pt x="1774" y="4199"/>
                </a:lnTo>
                <a:lnTo>
                  <a:pt x="3245" y="4199"/>
                </a:lnTo>
                <a:lnTo>
                  <a:pt x="3245" y="2446"/>
                </a:lnTo>
                <a:lnTo>
                  <a:pt x="2065" y="1265"/>
                </a:lnTo>
                <a:lnTo>
                  <a:pt x="2452" y="878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09" name="Freeform: Shape 100"/>
          <p:cNvSpPr/>
          <p:nvPr/>
        </p:nvSpPr>
        <p:spPr>
          <a:xfrm>
            <a:off x="6144636" y="1985057"/>
            <a:ext cx="803033" cy="79315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717" h="4659">
                <a:moveTo>
                  <a:pt x="3889" y="4565"/>
                </a:moveTo>
                <a:lnTo>
                  <a:pt x="2136" y="2812"/>
                </a:lnTo>
                <a:lnTo>
                  <a:pt x="1072" y="2812"/>
                </a:lnTo>
                <a:lnTo>
                  <a:pt x="127" y="1866"/>
                </a:lnTo>
                <a:lnTo>
                  <a:pt x="615" y="1383"/>
                </a:lnTo>
                <a:lnTo>
                  <a:pt x="1389" y="2157"/>
                </a:lnTo>
                <a:lnTo>
                  <a:pt x="2187" y="1359"/>
                </a:lnTo>
                <a:lnTo>
                  <a:pt x="828" y="0"/>
                </a:lnTo>
                <a:lnTo>
                  <a:pt x="828" y="819"/>
                </a:lnTo>
                <a:lnTo>
                  <a:pt x="1340" y="1331"/>
                </a:lnTo>
                <a:cubicBezTo>
                  <a:pt x="1356" y="1305"/>
                  <a:pt x="1380" y="1284"/>
                  <a:pt x="1406" y="1265"/>
                </a:cubicBezTo>
                <a:lnTo>
                  <a:pt x="920" y="780"/>
                </a:lnTo>
                <a:lnTo>
                  <a:pt x="920" y="221"/>
                </a:lnTo>
                <a:lnTo>
                  <a:pt x="2058" y="1359"/>
                </a:lnTo>
                <a:lnTo>
                  <a:pt x="1389" y="2028"/>
                </a:lnTo>
                <a:lnTo>
                  <a:pt x="615" y="1254"/>
                </a:lnTo>
                <a:lnTo>
                  <a:pt x="0" y="1868"/>
                </a:lnTo>
                <a:lnTo>
                  <a:pt x="1037" y="2906"/>
                </a:lnTo>
                <a:lnTo>
                  <a:pt x="2100" y="2906"/>
                </a:lnTo>
                <a:lnTo>
                  <a:pt x="3853" y="4659"/>
                </a:lnTo>
                <a:lnTo>
                  <a:pt x="4717" y="4659"/>
                </a:lnTo>
                <a:lnTo>
                  <a:pt x="4717" y="4567"/>
                </a:lnTo>
                <a:lnTo>
                  <a:pt x="3889" y="4567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0" name="Freeform: Shape 101"/>
          <p:cNvSpPr/>
          <p:nvPr/>
        </p:nvSpPr>
        <p:spPr>
          <a:xfrm>
            <a:off x="6378769" y="2206589"/>
            <a:ext cx="51764" cy="5176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3"/>
                  <a:pt x="285" y="228"/>
                </a:cubicBezTo>
                <a:cubicBezTo>
                  <a:pt x="271" y="252"/>
                  <a:pt x="253" y="270"/>
                  <a:pt x="229" y="284"/>
                </a:cubicBezTo>
                <a:cubicBezTo>
                  <a:pt x="205" y="298"/>
                  <a:pt x="181" y="305"/>
                  <a:pt x="153" y="305"/>
                </a:cubicBezTo>
                <a:cubicBezTo>
                  <a:pt x="125" y="305"/>
                  <a:pt x="101" y="298"/>
                  <a:pt x="77" y="284"/>
                </a:cubicBezTo>
                <a:cubicBezTo>
                  <a:pt x="52" y="270"/>
                  <a:pt x="35" y="252"/>
                  <a:pt x="21" y="228"/>
                </a:cubicBezTo>
                <a:cubicBezTo>
                  <a:pt x="7" y="203"/>
                  <a:pt x="0" y="180"/>
                  <a:pt x="0" y="152"/>
                </a:cubicBezTo>
                <a:cubicBezTo>
                  <a:pt x="0" y="124"/>
                  <a:pt x="7" y="100"/>
                  <a:pt x="21" y="76"/>
                </a:cubicBezTo>
                <a:cubicBezTo>
                  <a:pt x="35" y="51"/>
                  <a:pt x="52" y="34"/>
                  <a:pt x="77" y="20"/>
                </a:cubicBezTo>
                <a:cubicBezTo>
                  <a:pt x="101" y="6"/>
                  <a:pt x="125" y="0"/>
                  <a:pt x="153" y="0"/>
                </a:cubicBezTo>
                <a:cubicBezTo>
                  <a:pt x="181" y="0"/>
                  <a:pt x="205" y="6"/>
                  <a:pt x="229" y="20"/>
                </a:cubicBezTo>
                <a:cubicBezTo>
                  <a:pt x="253" y="34"/>
                  <a:pt x="271" y="51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1" name="Freeform: Shape 102"/>
          <p:cNvSpPr/>
          <p:nvPr/>
        </p:nvSpPr>
        <p:spPr>
          <a:xfrm>
            <a:off x="6785564" y="1295770"/>
            <a:ext cx="503003" cy="122753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955" h="7210">
                <a:moveTo>
                  <a:pt x="2955" y="758"/>
                </a:moveTo>
                <a:lnTo>
                  <a:pt x="2197" y="0"/>
                </a:lnTo>
                <a:cubicBezTo>
                  <a:pt x="2180" y="26"/>
                  <a:pt x="2157" y="47"/>
                  <a:pt x="2131" y="66"/>
                </a:cubicBezTo>
                <a:lnTo>
                  <a:pt x="2861" y="796"/>
                </a:lnTo>
                <a:lnTo>
                  <a:pt x="2861" y="2873"/>
                </a:lnTo>
                <a:lnTo>
                  <a:pt x="1399" y="2873"/>
                </a:lnTo>
                <a:lnTo>
                  <a:pt x="0" y="4271"/>
                </a:lnTo>
                <a:lnTo>
                  <a:pt x="493" y="4764"/>
                </a:lnTo>
                <a:lnTo>
                  <a:pt x="1753" y="3504"/>
                </a:lnTo>
                <a:lnTo>
                  <a:pt x="2633" y="3504"/>
                </a:lnTo>
                <a:lnTo>
                  <a:pt x="2633" y="5370"/>
                </a:lnTo>
                <a:lnTo>
                  <a:pt x="1298" y="5370"/>
                </a:lnTo>
                <a:lnTo>
                  <a:pt x="538" y="6130"/>
                </a:lnTo>
                <a:lnTo>
                  <a:pt x="1087" y="6679"/>
                </a:lnTo>
                <a:lnTo>
                  <a:pt x="2314" y="6679"/>
                </a:lnTo>
                <a:lnTo>
                  <a:pt x="2314" y="7210"/>
                </a:lnTo>
                <a:lnTo>
                  <a:pt x="2406" y="7210"/>
                </a:lnTo>
                <a:lnTo>
                  <a:pt x="2406" y="6588"/>
                </a:lnTo>
                <a:lnTo>
                  <a:pt x="1124" y="6588"/>
                </a:lnTo>
                <a:lnTo>
                  <a:pt x="667" y="6130"/>
                </a:lnTo>
                <a:lnTo>
                  <a:pt x="1336" y="5461"/>
                </a:lnTo>
                <a:lnTo>
                  <a:pt x="2725" y="5461"/>
                </a:lnTo>
                <a:lnTo>
                  <a:pt x="2725" y="3412"/>
                </a:lnTo>
                <a:lnTo>
                  <a:pt x="1716" y="3412"/>
                </a:lnTo>
                <a:lnTo>
                  <a:pt x="493" y="4633"/>
                </a:lnTo>
                <a:lnTo>
                  <a:pt x="132" y="4271"/>
                </a:lnTo>
                <a:lnTo>
                  <a:pt x="1439" y="2964"/>
                </a:lnTo>
                <a:lnTo>
                  <a:pt x="2955" y="2964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2" name="Freeform: Shape 103"/>
          <p:cNvSpPr/>
          <p:nvPr/>
        </p:nvSpPr>
        <p:spPr>
          <a:xfrm>
            <a:off x="7101772" y="1248603"/>
            <a:ext cx="51764" cy="5176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8" y="205"/>
                  <a:pt x="284" y="229"/>
                </a:cubicBezTo>
                <a:cubicBezTo>
                  <a:pt x="270" y="253"/>
                  <a:pt x="252" y="271"/>
                  <a:pt x="228" y="285"/>
                </a:cubicBezTo>
                <a:cubicBezTo>
                  <a:pt x="203" y="299"/>
                  <a:pt x="180" y="305"/>
                  <a:pt x="152" y="305"/>
                </a:cubicBezTo>
                <a:cubicBezTo>
                  <a:pt x="124" y="305"/>
                  <a:pt x="100" y="299"/>
                  <a:pt x="76" y="285"/>
                </a:cubicBezTo>
                <a:cubicBezTo>
                  <a:pt x="52" y="271"/>
                  <a:pt x="34" y="253"/>
                  <a:pt x="20" y="229"/>
                </a:cubicBezTo>
                <a:cubicBezTo>
                  <a:pt x="6" y="205"/>
                  <a:pt x="0" y="181"/>
                  <a:pt x="0" y="153"/>
                </a:cubicBezTo>
                <a:cubicBezTo>
                  <a:pt x="0" y="125"/>
                  <a:pt x="6" y="101"/>
                  <a:pt x="20" y="77"/>
                </a:cubicBezTo>
                <a:cubicBezTo>
                  <a:pt x="34" y="52"/>
                  <a:pt x="52" y="35"/>
                  <a:pt x="76" y="21"/>
                </a:cubicBezTo>
                <a:cubicBezTo>
                  <a:pt x="100" y="7"/>
                  <a:pt x="124" y="0"/>
                  <a:pt x="152" y="0"/>
                </a:cubicBezTo>
                <a:cubicBezTo>
                  <a:pt x="180" y="0"/>
                  <a:pt x="203" y="7"/>
                  <a:pt x="228" y="21"/>
                </a:cubicBezTo>
                <a:cubicBezTo>
                  <a:pt x="252" y="35"/>
                  <a:pt x="270" y="52"/>
                  <a:pt x="284" y="77"/>
                </a:cubicBezTo>
                <a:cubicBezTo>
                  <a:pt x="298" y="101"/>
                  <a:pt x="305" y="125"/>
                  <a:pt x="305" y="153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3" name="Freeform: Shape 104"/>
          <p:cNvSpPr/>
          <p:nvPr/>
        </p:nvSpPr>
        <p:spPr>
          <a:xfrm>
            <a:off x="6624652" y="1121575"/>
            <a:ext cx="579116" cy="140411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402" h="8247">
                <a:moveTo>
                  <a:pt x="3337" y="380"/>
                </a:moveTo>
                <a:cubicBezTo>
                  <a:pt x="3353" y="354"/>
                  <a:pt x="3377" y="333"/>
                  <a:pt x="3402" y="314"/>
                </a:cubicBezTo>
                <a:lnTo>
                  <a:pt x="3086" y="0"/>
                </a:lnTo>
                <a:lnTo>
                  <a:pt x="2468" y="0"/>
                </a:lnTo>
                <a:lnTo>
                  <a:pt x="1776" y="692"/>
                </a:lnTo>
                <a:lnTo>
                  <a:pt x="2621" y="1537"/>
                </a:lnTo>
                <a:lnTo>
                  <a:pt x="1926" y="2232"/>
                </a:lnTo>
                <a:lnTo>
                  <a:pt x="1926" y="3454"/>
                </a:lnTo>
                <a:lnTo>
                  <a:pt x="0" y="5381"/>
                </a:lnTo>
                <a:lnTo>
                  <a:pt x="1131" y="6512"/>
                </a:lnTo>
                <a:lnTo>
                  <a:pt x="551" y="7092"/>
                </a:lnTo>
                <a:lnTo>
                  <a:pt x="1706" y="8247"/>
                </a:lnTo>
                <a:lnTo>
                  <a:pt x="2813" y="8247"/>
                </a:lnTo>
                <a:lnTo>
                  <a:pt x="2813" y="8155"/>
                </a:lnTo>
                <a:lnTo>
                  <a:pt x="1743" y="8155"/>
                </a:lnTo>
                <a:lnTo>
                  <a:pt x="680" y="7092"/>
                </a:lnTo>
                <a:lnTo>
                  <a:pt x="1260" y="6512"/>
                </a:lnTo>
                <a:lnTo>
                  <a:pt x="129" y="5381"/>
                </a:lnTo>
                <a:lnTo>
                  <a:pt x="2018" y="3492"/>
                </a:lnTo>
                <a:lnTo>
                  <a:pt x="2018" y="2269"/>
                </a:lnTo>
                <a:lnTo>
                  <a:pt x="2750" y="1537"/>
                </a:lnTo>
                <a:lnTo>
                  <a:pt x="1905" y="692"/>
                </a:lnTo>
                <a:lnTo>
                  <a:pt x="2506" y="92"/>
                </a:lnTo>
                <a:lnTo>
                  <a:pt x="3048" y="92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4" name="Freeform: Shape 105"/>
          <p:cNvSpPr/>
          <p:nvPr/>
        </p:nvSpPr>
        <p:spPr>
          <a:xfrm>
            <a:off x="7198830" y="1181173"/>
            <a:ext cx="51764" cy="5176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4"/>
                  <a:pt x="285" y="229"/>
                </a:cubicBezTo>
                <a:cubicBezTo>
                  <a:pt x="270" y="253"/>
                  <a:pt x="253" y="270"/>
                  <a:pt x="229" y="284"/>
                </a:cubicBezTo>
                <a:cubicBezTo>
                  <a:pt x="204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2" y="270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4" y="6"/>
                  <a:pt x="229" y="20"/>
                </a:cubicBezTo>
                <a:cubicBezTo>
                  <a:pt x="253" y="34"/>
                  <a:pt x="270" y="52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5" name="Freeform: Shape 106"/>
          <p:cNvSpPr/>
          <p:nvPr/>
        </p:nvSpPr>
        <p:spPr>
          <a:xfrm>
            <a:off x="6286138" y="2322718"/>
            <a:ext cx="660680" cy="41394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881" h="2432">
                <a:moveTo>
                  <a:pt x="3238" y="2338"/>
                </a:moveTo>
                <a:lnTo>
                  <a:pt x="1281" y="381"/>
                </a:lnTo>
                <a:lnTo>
                  <a:pt x="450" y="381"/>
                </a:lnTo>
                <a:lnTo>
                  <a:pt x="65" y="0"/>
                </a:lnTo>
                <a:cubicBezTo>
                  <a:pt x="49" y="26"/>
                  <a:pt x="26" y="47"/>
                  <a:pt x="0" y="66"/>
                </a:cubicBezTo>
                <a:lnTo>
                  <a:pt x="408" y="475"/>
                </a:lnTo>
                <a:lnTo>
                  <a:pt x="1239" y="475"/>
                </a:lnTo>
                <a:lnTo>
                  <a:pt x="3196" y="2432"/>
                </a:lnTo>
                <a:lnTo>
                  <a:pt x="3881" y="2432"/>
                </a:lnTo>
                <a:lnTo>
                  <a:pt x="3881" y="2340"/>
                </a:lnTo>
                <a:lnTo>
                  <a:pt x="3238" y="2340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6" name="Freeform: Shape 107"/>
          <p:cNvSpPr/>
          <p:nvPr/>
        </p:nvSpPr>
        <p:spPr>
          <a:xfrm>
            <a:off x="6239311" y="2275722"/>
            <a:ext cx="51764" cy="5176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3"/>
                  <a:pt x="285" y="228"/>
                </a:cubicBezTo>
                <a:cubicBezTo>
                  <a:pt x="271" y="252"/>
                  <a:pt x="253" y="270"/>
                  <a:pt x="229" y="284"/>
                </a:cubicBezTo>
                <a:cubicBezTo>
                  <a:pt x="205" y="298"/>
                  <a:pt x="181" y="305"/>
                  <a:pt x="153" y="305"/>
                </a:cubicBezTo>
                <a:cubicBezTo>
                  <a:pt x="125" y="305"/>
                  <a:pt x="100" y="298"/>
                  <a:pt x="76" y="284"/>
                </a:cubicBezTo>
                <a:cubicBezTo>
                  <a:pt x="51" y="270"/>
                  <a:pt x="35" y="252"/>
                  <a:pt x="21" y="228"/>
                </a:cubicBezTo>
                <a:cubicBezTo>
                  <a:pt x="7" y="203"/>
                  <a:pt x="0" y="180"/>
                  <a:pt x="0" y="152"/>
                </a:cubicBezTo>
                <a:cubicBezTo>
                  <a:pt x="0" y="124"/>
                  <a:pt x="7" y="100"/>
                  <a:pt x="21" y="76"/>
                </a:cubicBezTo>
                <a:cubicBezTo>
                  <a:pt x="35" y="51"/>
                  <a:pt x="51" y="34"/>
                  <a:pt x="76" y="20"/>
                </a:cubicBezTo>
                <a:cubicBezTo>
                  <a:pt x="100" y="6"/>
                  <a:pt x="125" y="0"/>
                  <a:pt x="153" y="0"/>
                </a:cubicBezTo>
                <a:cubicBezTo>
                  <a:pt x="181" y="0"/>
                  <a:pt x="205" y="6"/>
                  <a:pt x="229" y="20"/>
                </a:cubicBezTo>
                <a:cubicBezTo>
                  <a:pt x="253" y="34"/>
                  <a:pt x="271" y="51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7" name="Freeform: Shape 108"/>
          <p:cNvSpPr/>
          <p:nvPr/>
        </p:nvSpPr>
        <p:spPr>
          <a:xfrm>
            <a:off x="6158258" y="2395598"/>
            <a:ext cx="789069" cy="55408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635" h="3255">
                <a:moveTo>
                  <a:pt x="3565" y="2651"/>
                </a:moveTo>
                <a:lnTo>
                  <a:pt x="3236" y="2323"/>
                </a:lnTo>
                <a:lnTo>
                  <a:pt x="2436" y="3123"/>
                </a:lnTo>
                <a:lnTo>
                  <a:pt x="1891" y="2579"/>
                </a:lnTo>
                <a:lnTo>
                  <a:pt x="2886" y="1593"/>
                </a:lnTo>
                <a:lnTo>
                  <a:pt x="2020" y="725"/>
                </a:lnTo>
                <a:lnTo>
                  <a:pt x="791" y="725"/>
                </a:lnTo>
                <a:lnTo>
                  <a:pt x="66" y="0"/>
                </a:lnTo>
                <a:cubicBezTo>
                  <a:pt x="49" y="25"/>
                  <a:pt x="26" y="47"/>
                  <a:pt x="0" y="65"/>
                </a:cubicBezTo>
                <a:lnTo>
                  <a:pt x="753" y="819"/>
                </a:lnTo>
                <a:lnTo>
                  <a:pt x="1983" y="819"/>
                </a:lnTo>
                <a:lnTo>
                  <a:pt x="2757" y="1595"/>
                </a:lnTo>
                <a:lnTo>
                  <a:pt x="1762" y="2581"/>
                </a:lnTo>
                <a:lnTo>
                  <a:pt x="2436" y="3255"/>
                </a:lnTo>
                <a:lnTo>
                  <a:pt x="3236" y="2454"/>
                </a:lnTo>
                <a:lnTo>
                  <a:pt x="3527" y="2745"/>
                </a:lnTo>
                <a:lnTo>
                  <a:pt x="4635" y="2745"/>
                </a:lnTo>
                <a:lnTo>
                  <a:pt x="4635" y="2654"/>
                </a:lnTo>
                <a:lnTo>
                  <a:pt x="3565" y="2654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8" name="Freeform: Shape 109"/>
          <p:cNvSpPr/>
          <p:nvPr/>
        </p:nvSpPr>
        <p:spPr>
          <a:xfrm>
            <a:off x="6111092" y="2348431"/>
            <a:ext cx="51764" cy="5176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3"/>
                  <a:pt x="285" y="228"/>
                </a:cubicBezTo>
                <a:cubicBezTo>
                  <a:pt x="270" y="252"/>
                  <a:pt x="253" y="270"/>
                  <a:pt x="229" y="284"/>
                </a:cubicBezTo>
                <a:cubicBezTo>
                  <a:pt x="204" y="298"/>
                  <a:pt x="180" y="305"/>
                  <a:pt x="152" y="305"/>
                </a:cubicBezTo>
                <a:cubicBezTo>
                  <a:pt x="123" y="305"/>
                  <a:pt x="100" y="298"/>
                  <a:pt x="76" y="284"/>
                </a:cubicBezTo>
                <a:cubicBezTo>
                  <a:pt x="52" y="270"/>
                  <a:pt x="34" y="252"/>
                  <a:pt x="20" y="228"/>
                </a:cubicBezTo>
                <a:cubicBezTo>
                  <a:pt x="6" y="203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1" y="0"/>
                  <a:pt x="204" y="6"/>
                  <a:pt x="229" y="20"/>
                </a:cubicBezTo>
                <a:cubicBezTo>
                  <a:pt x="253" y="34"/>
                  <a:pt x="270" y="52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9" name="Freeform: Shape 110"/>
          <p:cNvSpPr/>
          <p:nvPr/>
        </p:nvSpPr>
        <p:spPr>
          <a:xfrm>
            <a:off x="6274900" y="2577625"/>
            <a:ext cx="671918" cy="47694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947" h="2802">
                <a:moveTo>
                  <a:pt x="2816" y="1828"/>
                </a:moveTo>
                <a:lnTo>
                  <a:pt x="2697" y="1706"/>
                </a:lnTo>
                <a:lnTo>
                  <a:pt x="1720" y="2673"/>
                </a:lnTo>
                <a:lnTo>
                  <a:pt x="629" y="1581"/>
                </a:lnTo>
                <a:lnTo>
                  <a:pt x="1676" y="535"/>
                </a:lnTo>
                <a:lnTo>
                  <a:pt x="1141" y="0"/>
                </a:lnTo>
                <a:lnTo>
                  <a:pt x="0" y="0"/>
                </a:lnTo>
                <a:cubicBezTo>
                  <a:pt x="2" y="14"/>
                  <a:pt x="5" y="30"/>
                  <a:pt x="5" y="47"/>
                </a:cubicBezTo>
                <a:cubicBezTo>
                  <a:pt x="5" y="63"/>
                  <a:pt x="2" y="77"/>
                  <a:pt x="0" y="94"/>
                </a:cubicBezTo>
                <a:lnTo>
                  <a:pt x="1103" y="94"/>
                </a:lnTo>
                <a:lnTo>
                  <a:pt x="1544" y="535"/>
                </a:lnTo>
                <a:lnTo>
                  <a:pt x="498" y="1581"/>
                </a:lnTo>
                <a:lnTo>
                  <a:pt x="1718" y="2802"/>
                </a:lnTo>
                <a:lnTo>
                  <a:pt x="2692" y="1835"/>
                </a:lnTo>
                <a:lnTo>
                  <a:pt x="2774" y="1919"/>
                </a:lnTo>
                <a:lnTo>
                  <a:pt x="3947" y="1919"/>
                </a:lnTo>
                <a:lnTo>
                  <a:pt x="3947" y="1828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0" name="Freeform: Shape 111"/>
          <p:cNvSpPr/>
          <p:nvPr/>
        </p:nvSpPr>
        <p:spPr>
          <a:xfrm>
            <a:off x="6211726" y="2559746"/>
            <a:ext cx="51764" cy="5176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9" y="205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5" y="299"/>
                  <a:pt x="181" y="305"/>
                  <a:pt x="153" y="305"/>
                </a:cubicBezTo>
                <a:cubicBezTo>
                  <a:pt x="125" y="305"/>
                  <a:pt x="101" y="299"/>
                  <a:pt x="77" y="285"/>
                </a:cubicBezTo>
                <a:cubicBezTo>
                  <a:pt x="52" y="271"/>
                  <a:pt x="35" y="253"/>
                  <a:pt x="21" y="229"/>
                </a:cubicBezTo>
                <a:cubicBezTo>
                  <a:pt x="7" y="205"/>
                  <a:pt x="0" y="181"/>
                  <a:pt x="0" y="153"/>
                </a:cubicBezTo>
                <a:cubicBezTo>
                  <a:pt x="0" y="125"/>
                  <a:pt x="7" y="100"/>
                  <a:pt x="21" y="76"/>
                </a:cubicBezTo>
                <a:cubicBezTo>
                  <a:pt x="35" y="51"/>
                  <a:pt x="52" y="36"/>
                  <a:pt x="77" y="21"/>
                </a:cubicBezTo>
                <a:cubicBezTo>
                  <a:pt x="102" y="6"/>
                  <a:pt x="125" y="0"/>
                  <a:pt x="153" y="0"/>
                </a:cubicBezTo>
                <a:cubicBezTo>
                  <a:pt x="181" y="0"/>
                  <a:pt x="205" y="6"/>
                  <a:pt x="229" y="21"/>
                </a:cubicBezTo>
                <a:cubicBezTo>
                  <a:pt x="253" y="35"/>
                  <a:pt x="271" y="51"/>
                  <a:pt x="285" y="76"/>
                </a:cubicBezTo>
                <a:cubicBezTo>
                  <a:pt x="299" y="100"/>
                  <a:pt x="305" y="125"/>
                  <a:pt x="305" y="153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1" name="Freeform: Shape 112"/>
          <p:cNvSpPr/>
          <p:nvPr/>
        </p:nvSpPr>
        <p:spPr>
          <a:xfrm>
            <a:off x="6264513" y="2830999"/>
            <a:ext cx="683156" cy="67907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013" h="3989">
                <a:moveTo>
                  <a:pt x="3020" y="1049"/>
                </a:moveTo>
                <a:lnTo>
                  <a:pt x="2009" y="2060"/>
                </a:lnTo>
                <a:lnTo>
                  <a:pt x="2854" y="2905"/>
                </a:lnTo>
                <a:lnTo>
                  <a:pt x="1863" y="3895"/>
                </a:lnTo>
                <a:lnTo>
                  <a:pt x="1112" y="3895"/>
                </a:lnTo>
                <a:lnTo>
                  <a:pt x="2119" y="2888"/>
                </a:lnTo>
                <a:lnTo>
                  <a:pt x="1197" y="1966"/>
                </a:lnTo>
                <a:lnTo>
                  <a:pt x="1615" y="1548"/>
                </a:lnTo>
                <a:lnTo>
                  <a:pt x="66" y="0"/>
                </a:lnTo>
                <a:cubicBezTo>
                  <a:pt x="49" y="25"/>
                  <a:pt x="26" y="46"/>
                  <a:pt x="0" y="65"/>
                </a:cubicBezTo>
                <a:lnTo>
                  <a:pt x="1486" y="1551"/>
                </a:lnTo>
                <a:lnTo>
                  <a:pt x="1068" y="1969"/>
                </a:lnTo>
                <a:lnTo>
                  <a:pt x="1990" y="2891"/>
                </a:lnTo>
                <a:lnTo>
                  <a:pt x="892" y="3989"/>
                </a:lnTo>
                <a:lnTo>
                  <a:pt x="1901" y="3989"/>
                </a:lnTo>
                <a:lnTo>
                  <a:pt x="2983" y="2907"/>
                </a:lnTo>
                <a:lnTo>
                  <a:pt x="2138" y="2062"/>
                </a:lnTo>
                <a:lnTo>
                  <a:pt x="3058" y="1142"/>
                </a:lnTo>
                <a:lnTo>
                  <a:pt x="4013" y="1142"/>
                </a:lnTo>
                <a:lnTo>
                  <a:pt x="4013" y="1051"/>
                </a:lnTo>
                <a:lnTo>
                  <a:pt x="3020" y="1051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3" name="Freeform: Shape 114"/>
          <p:cNvSpPr/>
          <p:nvPr/>
        </p:nvSpPr>
        <p:spPr>
          <a:xfrm>
            <a:off x="6114327" y="2449065"/>
            <a:ext cx="899240" cy="112588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282" h="6613">
                <a:moveTo>
                  <a:pt x="4010" y="4229"/>
                </a:moveTo>
                <a:lnTo>
                  <a:pt x="4365" y="3872"/>
                </a:lnTo>
                <a:lnTo>
                  <a:pt x="4893" y="3872"/>
                </a:lnTo>
                <a:lnTo>
                  <a:pt x="4893" y="3781"/>
                </a:lnTo>
                <a:lnTo>
                  <a:pt x="4327" y="3781"/>
                </a:lnTo>
                <a:lnTo>
                  <a:pt x="3881" y="4229"/>
                </a:lnTo>
                <a:lnTo>
                  <a:pt x="5153" y="5501"/>
                </a:lnTo>
                <a:lnTo>
                  <a:pt x="4677" y="5977"/>
                </a:lnTo>
                <a:lnTo>
                  <a:pt x="4095" y="5395"/>
                </a:lnTo>
                <a:lnTo>
                  <a:pt x="2973" y="6519"/>
                </a:lnTo>
                <a:lnTo>
                  <a:pt x="1509" y="6519"/>
                </a:lnTo>
                <a:lnTo>
                  <a:pt x="1211" y="6221"/>
                </a:lnTo>
                <a:lnTo>
                  <a:pt x="2332" y="5100"/>
                </a:lnTo>
                <a:lnTo>
                  <a:pt x="1715" y="4482"/>
                </a:lnTo>
                <a:lnTo>
                  <a:pt x="1715" y="3560"/>
                </a:lnTo>
                <a:lnTo>
                  <a:pt x="441" y="2288"/>
                </a:lnTo>
                <a:lnTo>
                  <a:pt x="441" y="441"/>
                </a:lnTo>
                <a:lnTo>
                  <a:pt x="0" y="0"/>
                </a:lnTo>
                <a:lnTo>
                  <a:pt x="0" y="3492"/>
                </a:lnTo>
                <a:lnTo>
                  <a:pt x="1598" y="5090"/>
                </a:lnTo>
                <a:lnTo>
                  <a:pt x="1262" y="5426"/>
                </a:lnTo>
                <a:lnTo>
                  <a:pt x="910" y="5074"/>
                </a:lnTo>
                <a:cubicBezTo>
                  <a:pt x="894" y="5100"/>
                  <a:pt x="870" y="5121"/>
                  <a:pt x="844" y="5139"/>
                </a:cubicBezTo>
                <a:lnTo>
                  <a:pt x="1262" y="5557"/>
                </a:lnTo>
                <a:lnTo>
                  <a:pt x="1727" y="5093"/>
                </a:lnTo>
                <a:lnTo>
                  <a:pt x="89" y="3455"/>
                </a:lnTo>
                <a:lnTo>
                  <a:pt x="89" y="221"/>
                </a:lnTo>
                <a:lnTo>
                  <a:pt x="347" y="479"/>
                </a:lnTo>
                <a:lnTo>
                  <a:pt x="347" y="2326"/>
                </a:lnTo>
                <a:lnTo>
                  <a:pt x="1621" y="3600"/>
                </a:lnTo>
                <a:lnTo>
                  <a:pt x="1621" y="4522"/>
                </a:lnTo>
                <a:lnTo>
                  <a:pt x="2201" y="5102"/>
                </a:lnTo>
                <a:lnTo>
                  <a:pt x="1079" y="6224"/>
                </a:lnTo>
                <a:lnTo>
                  <a:pt x="1469" y="6613"/>
                </a:lnTo>
                <a:lnTo>
                  <a:pt x="3008" y="6613"/>
                </a:lnTo>
                <a:lnTo>
                  <a:pt x="4095" y="5527"/>
                </a:lnTo>
                <a:lnTo>
                  <a:pt x="4677" y="6109"/>
                </a:lnTo>
                <a:lnTo>
                  <a:pt x="5282" y="5503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4" name="Freeform: Shape 115"/>
          <p:cNvSpPr/>
          <p:nvPr/>
        </p:nvSpPr>
        <p:spPr>
          <a:xfrm>
            <a:off x="6211726" y="3266061"/>
            <a:ext cx="51764" cy="5176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9" y="205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5" y="299"/>
                  <a:pt x="181" y="305"/>
                  <a:pt x="153" y="305"/>
                </a:cubicBezTo>
                <a:cubicBezTo>
                  <a:pt x="125" y="305"/>
                  <a:pt x="101" y="299"/>
                  <a:pt x="77" y="285"/>
                </a:cubicBezTo>
                <a:cubicBezTo>
                  <a:pt x="52" y="271"/>
                  <a:pt x="35" y="253"/>
                  <a:pt x="21" y="229"/>
                </a:cubicBezTo>
                <a:cubicBezTo>
                  <a:pt x="7" y="205"/>
                  <a:pt x="0" y="181"/>
                  <a:pt x="0" y="153"/>
                </a:cubicBezTo>
                <a:cubicBezTo>
                  <a:pt x="0" y="125"/>
                  <a:pt x="7" y="100"/>
                  <a:pt x="21" y="76"/>
                </a:cubicBezTo>
                <a:cubicBezTo>
                  <a:pt x="35" y="51"/>
                  <a:pt x="52" y="35"/>
                  <a:pt x="77" y="21"/>
                </a:cubicBezTo>
                <a:cubicBezTo>
                  <a:pt x="101" y="7"/>
                  <a:pt x="125" y="0"/>
                  <a:pt x="153" y="0"/>
                </a:cubicBezTo>
                <a:cubicBezTo>
                  <a:pt x="181" y="0"/>
                  <a:pt x="205" y="7"/>
                  <a:pt x="229" y="21"/>
                </a:cubicBezTo>
                <a:cubicBezTo>
                  <a:pt x="253" y="35"/>
                  <a:pt x="271" y="51"/>
                  <a:pt x="285" y="76"/>
                </a:cubicBezTo>
                <a:cubicBezTo>
                  <a:pt x="299" y="100"/>
                  <a:pt x="305" y="125"/>
                  <a:pt x="305" y="153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5" name="Freeform: Shape 116"/>
          <p:cNvSpPr/>
          <p:nvPr/>
        </p:nvSpPr>
        <p:spPr>
          <a:xfrm>
            <a:off x="6472763" y="3133413"/>
            <a:ext cx="616408" cy="50896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621" h="2990">
                <a:moveTo>
                  <a:pt x="2297" y="207"/>
                </a:moveTo>
                <a:lnTo>
                  <a:pt x="2422" y="92"/>
                </a:lnTo>
                <a:lnTo>
                  <a:pt x="2790" y="92"/>
                </a:lnTo>
                <a:lnTo>
                  <a:pt x="2790" y="0"/>
                </a:lnTo>
                <a:lnTo>
                  <a:pt x="2386" y="0"/>
                </a:lnTo>
                <a:lnTo>
                  <a:pt x="2166" y="204"/>
                </a:lnTo>
                <a:lnTo>
                  <a:pt x="3492" y="1530"/>
                </a:lnTo>
                <a:lnTo>
                  <a:pt x="2600" y="2424"/>
                </a:lnTo>
                <a:lnTo>
                  <a:pt x="1971" y="1795"/>
                </a:lnTo>
                <a:lnTo>
                  <a:pt x="868" y="2898"/>
                </a:lnTo>
                <a:lnTo>
                  <a:pt x="0" y="2898"/>
                </a:lnTo>
                <a:cubicBezTo>
                  <a:pt x="2" y="2912"/>
                  <a:pt x="4" y="2928"/>
                  <a:pt x="4" y="2945"/>
                </a:cubicBezTo>
                <a:cubicBezTo>
                  <a:pt x="4" y="2961"/>
                  <a:pt x="2" y="2976"/>
                  <a:pt x="0" y="2990"/>
                </a:cubicBezTo>
                <a:lnTo>
                  <a:pt x="906" y="2990"/>
                </a:lnTo>
                <a:lnTo>
                  <a:pt x="1971" y="1924"/>
                </a:lnTo>
                <a:lnTo>
                  <a:pt x="2600" y="2553"/>
                </a:lnTo>
                <a:lnTo>
                  <a:pt x="3621" y="1530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7" name="Freeform: Shape 118"/>
          <p:cNvSpPr/>
          <p:nvPr/>
        </p:nvSpPr>
        <p:spPr>
          <a:xfrm>
            <a:off x="6566585" y="3304883"/>
            <a:ext cx="597336" cy="70103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509" h="4118">
                <a:moveTo>
                  <a:pt x="3417" y="1889"/>
                </a:moveTo>
                <a:lnTo>
                  <a:pt x="3178" y="2131"/>
                </a:lnTo>
                <a:lnTo>
                  <a:pt x="2457" y="1413"/>
                </a:lnTo>
                <a:lnTo>
                  <a:pt x="1209" y="2661"/>
                </a:lnTo>
                <a:lnTo>
                  <a:pt x="2253" y="3705"/>
                </a:lnTo>
                <a:lnTo>
                  <a:pt x="1972" y="3987"/>
                </a:lnTo>
                <a:lnTo>
                  <a:pt x="737" y="2753"/>
                </a:lnTo>
                <a:lnTo>
                  <a:pt x="1751" y="1739"/>
                </a:lnTo>
                <a:lnTo>
                  <a:pt x="1357" y="1345"/>
                </a:lnTo>
                <a:lnTo>
                  <a:pt x="279" y="2422"/>
                </a:lnTo>
                <a:lnTo>
                  <a:pt x="0" y="2422"/>
                </a:lnTo>
                <a:cubicBezTo>
                  <a:pt x="3" y="2436"/>
                  <a:pt x="5" y="2452"/>
                  <a:pt x="5" y="2469"/>
                </a:cubicBezTo>
                <a:cubicBezTo>
                  <a:pt x="5" y="2485"/>
                  <a:pt x="3" y="2499"/>
                  <a:pt x="0" y="2516"/>
                </a:cubicBezTo>
                <a:lnTo>
                  <a:pt x="317" y="2516"/>
                </a:lnTo>
                <a:lnTo>
                  <a:pt x="1357" y="1476"/>
                </a:lnTo>
                <a:lnTo>
                  <a:pt x="1622" y="1741"/>
                </a:lnTo>
                <a:lnTo>
                  <a:pt x="608" y="2755"/>
                </a:lnTo>
                <a:lnTo>
                  <a:pt x="1972" y="4118"/>
                </a:lnTo>
                <a:lnTo>
                  <a:pt x="2382" y="3708"/>
                </a:lnTo>
                <a:lnTo>
                  <a:pt x="1338" y="2663"/>
                </a:lnTo>
                <a:lnTo>
                  <a:pt x="2457" y="1544"/>
                </a:lnTo>
                <a:lnTo>
                  <a:pt x="3178" y="2262"/>
                </a:lnTo>
                <a:lnTo>
                  <a:pt x="3509" y="1929"/>
                </a:lnTo>
                <a:lnTo>
                  <a:pt x="3509" y="0"/>
                </a:lnTo>
                <a:lnTo>
                  <a:pt x="3417" y="0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8" name="Freeform: Shape 119"/>
          <p:cNvSpPr/>
          <p:nvPr/>
        </p:nvSpPr>
        <p:spPr>
          <a:xfrm>
            <a:off x="6502732" y="3698908"/>
            <a:ext cx="51764" cy="5176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4"/>
                  <a:pt x="284" y="229"/>
                </a:cubicBezTo>
                <a:cubicBezTo>
                  <a:pt x="270" y="253"/>
                  <a:pt x="253" y="270"/>
                  <a:pt x="229" y="284"/>
                </a:cubicBezTo>
                <a:cubicBezTo>
                  <a:pt x="204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2" y="270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4" y="6"/>
                  <a:pt x="229" y="20"/>
                </a:cubicBezTo>
                <a:cubicBezTo>
                  <a:pt x="253" y="34"/>
                  <a:pt x="270" y="52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9" name="Freeform: Shape 120"/>
          <p:cNvSpPr/>
          <p:nvPr/>
        </p:nvSpPr>
        <p:spPr>
          <a:xfrm>
            <a:off x="6698041" y="3304372"/>
            <a:ext cx="507430" cy="79520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981" h="4671">
                <a:moveTo>
                  <a:pt x="2889" y="2047"/>
                </a:moveTo>
                <a:lnTo>
                  <a:pt x="2300" y="2638"/>
                </a:lnTo>
                <a:lnTo>
                  <a:pt x="1608" y="1946"/>
                </a:lnTo>
                <a:lnTo>
                  <a:pt x="960" y="2582"/>
                </a:lnTo>
                <a:lnTo>
                  <a:pt x="2089" y="3711"/>
                </a:lnTo>
                <a:lnTo>
                  <a:pt x="1261" y="4539"/>
                </a:lnTo>
                <a:lnTo>
                  <a:pt x="66" y="3345"/>
                </a:lnTo>
                <a:cubicBezTo>
                  <a:pt x="50" y="3370"/>
                  <a:pt x="26" y="3392"/>
                  <a:pt x="0" y="3410"/>
                </a:cubicBezTo>
                <a:lnTo>
                  <a:pt x="1261" y="4671"/>
                </a:lnTo>
                <a:lnTo>
                  <a:pt x="2218" y="3713"/>
                </a:lnTo>
                <a:lnTo>
                  <a:pt x="1089" y="2584"/>
                </a:lnTo>
                <a:lnTo>
                  <a:pt x="1608" y="2075"/>
                </a:lnTo>
                <a:lnTo>
                  <a:pt x="2300" y="2767"/>
                </a:lnTo>
                <a:lnTo>
                  <a:pt x="2981" y="2084"/>
                </a:lnTo>
                <a:lnTo>
                  <a:pt x="2981" y="0"/>
                </a:lnTo>
                <a:lnTo>
                  <a:pt x="2889" y="0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0" name="Freeform: Shape 121"/>
          <p:cNvSpPr/>
          <p:nvPr/>
        </p:nvSpPr>
        <p:spPr>
          <a:xfrm>
            <a:off x="6651385" y="3827128"/>
            <a:ext cx="51764" cy="5176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8" y="205"/>
                  <a:pt x="284" y="229"/>
                </a:cubicBezTo>
                <a:cubicBezTo>
                  <a:pt x="270" y="253"/>
                  <a:pt x="253" y="271"/>
                  <a:pt x="229" y="285"/>
                </a:cubicBezTo>
                <a:cubicBezTo>
                  <a:pt x="204" y="299"/>
                  <a:pt x="180" y="305"/>
                  <a:pt x="152" y="305"/>
                </a:cubicBezTo>
                <a:cubicBezTo>
                  <a:pt x="124" y="305"/>
                  <a:pt x="100" y="299"/>
                  <a:pt x="76" y="285"/>
                </a:cubicBezTo>
                <a:cubicBezTo>
                  <a:pt x="52" y="271"/>
                  <a:pt x="34" y="253"/>
                  <a:pt x="20" y="229"/>
                </a:cubicBezTo>
                <a:cubicBezTo>
                  <a:pt x="6" y="205"/>
                  <a:pt x="0" y="181"/>
                  <a:pt x="0" y="153"/>
                </a:cubicBezTo>
                <a:cubicBezTo>
                  <a:pt x="0" y="125"/>
                  <a:pt x="6" y="100"/>
                  <a:pt x="20" y="76"/>
                </a:cubicBezTo>
                <a:cubicBezTo>
                  <a:pt x="34" y="51"/>
                  <a:pt x="52" y="35"/>
                  <a:pt x="76" y="21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4" y="6"/>
                  <a:pt x="229" y="21"/>
                </a:cubicBezTo>
                <a:cubicBezTo>
                  <a:pt x="253" y="35"/>
                  <a:pt x="270" y="51"/>
                  <a:pt x="284" y="76"/>
                </a:cubicBezTo>
                <a:cubicBezTo>
                  <a:pt x="298" y="100"/>
                  <a:pt x="305" y="125"/>
                  <a:pt x="305" y="153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1" name="Freeform: Shape 122"/>
          <p:cNvSpPr/>
          <p:nvPr/>
        </p:nvSpPr>
        <p:spPr>
          <a:xfrm>
            <a:off x="6694975" y="3051169"/>
            <a:ext cx="252353" cy="31552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483" h="1854">
                <a:moveTo>
                  <a:pt x="1203" y="1788"/>
                </a:moveTo>
                <a:lnTo>
                  <a:pt x="131" y="718"/>
                </a:lnTo>
                <a:lnTo>
                  <a:pt x="755" y="91"/>
                </a:lnTo>
                <a:lnTo>
                  <a:pt x="1483" y="91"/>
                </a:lnTo>
                <a:lnTo>
                  <a:pt x="1483" y="0"/>
                </a:lnTo>
                <a:lnTo>
                  <a:pt x="715" y="0"/>
                </a:lnTo>
                <a:lnTo>
                  <a:pt x="0" y="720"/>
                </a:lnTo>
                <a:lnTo>
                  <a:pt x="1138" y="1854"/>
                </a:lnTo>
                <a:cubicBezTo>
                  <a:pt x="1157" y="1828"/>
                  <a:pt x="1180" y="1804"/>
                  <a:pt x="1203" y="1788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2" name="Freeform: Shape 123"/>
          <p:cNvSpPr/>
          <p:nvPr/>
        </p:nvSpPr>
        <p:spPr>
          <a:xfrm>
            <a:off x="6895054" y="3361587"/>
            <a:ext cx="51764" cy="5176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9" y="205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5" y="299"/>
                  <a:pt x="181" y="305"/>
                  <a:pt x="153" y="305"/>
                </a:cubicBezTo>
                <a:cubicBezTo>
                  <a:pt x="125" y="305"/>
                  <a:pt x="101" y="299"/>
                  <a:pt x="77" y="285"/>
                </a:cubicBezTo>
                <a:cubicBezTo>
                  <a:pt x="52" y="271"/>
                  <a:pt x="35" y="253"/>
                  <a:pt x="21" y="229"/>
                </a:cubicBezTo>
                <a:cubicBezTo>
                  <a:pt x="7" y="205"/>
                  <a:pt x="0" y="181"/>
                  <a:pt x="0" y="153"/>
                </a:cubicBezTo>
                <a:cubicBezTo>
                  <a:pt x="0" y="125"/>
                  <a:pt x="7" y="100"/>
                  <a:pt x="21" y="76"/>
                </a:cubicBezTo>
                <a:cubicBezTo>
                  <a:pt x="35" y="51"/>
                  <a:pt x="52" y="36"/>
                  <a:pt x="77" y="21"/>
                </a:cubicBezTo>
                <a:cubicBezTo>
                  <a:pt x="102" y="6"/>
                  <a:pt x="125" y="0"/>
                  <a:pt x="153" y="0"/>
                </a:cubicBezTo>
                <a:cubicBezTo>
                  <a:pt x="181" y="0"/>
                  <a:pt x="205" y="6"/>
                  <a:pt x="229" y="21"/>
                </a:cubicBezTo>
                <a:cubicBezTo>
                  <a:pt x="253" y="35"/>
                  <a:pt x="271" y="51"/>
                  <a:pt x="285" y="76"/>
                </a:cubicBezTo>
                <a:cubicBezTo>
                  <a:pt x="299" y="100"/>
                  <a:pt x="305" y="125"/>
                  <a:pt x="305" y="153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3" name="Freeform: Shape 124"/>
          <p:cNvSpPr/>
          <p:nvPr/>
        </p:nvSpPr>
        <p:spPr>
          <a:xfrm>
            <a:off x="7049325" y="3304373"/>
            <a:ext cx="72539" cy="31637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27" h="1859">
                <a:moveTo>
                  <a:pt x="338" y="0"/>
                </a:moveTo>
                <a:lnTo>
                  <a:pt x="338" y="1636"/>
                </a:lnTo>
                <a:lnTo>
                  <a:pt x="66" y="1366"/>
                </a:lnTo>
                <a:cubicBezTo>
                  <a:pt x="49" y="1392"/>
                  <a:pt x="26" y="1413"/>
                  <a:pt x="0" y="1432"/>
                </a:cubicBezTo>
                <a:lnTo>
                  <a:pt x="427" y="1859"/>
                </a:lnTo>
                <a:lnTo>
                  <a:pt x="427" y="0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5" name="Freeform: Shape 126"/>
          <p:cNvSpPr/>
          <p:nvPr/>
        </p:nvSpPr>
        <p:spPr>
          <a:xfrm>
            <a:off x="6592638" y="2708229"/>
            <a:ext cx="354690" cy="11136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084" h="655">
                <a:moveTo>
                  <a:pt x="1147" y="561"/>
                </a:moveTo>
                <a:lnTo>
                  <a:pt x="584" y="0"/>
                </a:lnTo>
                <a:lnTo>
                  <a:pt x="0" y="584"/>
                </a:lnTo>
                <a:cubicBezTo>
                  <a:pt x="26" y="601"/>
                  <a:pt x="47" y="624"/>
                  <a:pt x="65" y="650"/>
                </a:cubicBezTo>
                <a:lnTo>
                  <a:pt x="584" y="132"/>
                </a:lnTo>
                <a:lnTo>
                  <a:pt x="1110" y="655"/>
                </a:lnTo>
                <a:lnTo>
                  <a:pt x="2084" y="655"/>
                </a:lnTo>
                <a:lnTo>
                  <a:pt x="2084" y="561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6" name="Freeform: Shape 127"/>
          <p:cNvSpPr/>
          <p:nvPr/>
        </p:nvSpPr>
        <p:spPr>
          <a:xfrm>
            <a:off x="6545812" y="2813801"/>
            <a:ext cx="51764" cy="5176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3"/>
                  <a:pt x="285" y="228"/>
                </a:cubicBezTo>
                <a:cubicBezTo>
                  <a:pt x="271" y="252"/>
                  <a:pt x="253" y="270"/>
                  <a:pt x="229" y="284"/>
                </a:cubicBezTo>
                <a:cubicBezTo>
                  <a:pt x="205" y="298"/>
                  <a:pt x="181" y="305"/>
                  <a:pt x="153" y="305"/>
                </a:cubicBezTo>
                <a:cubicBezTo>
                  <a:pt x="125" y="305"/>
                  <a:pt x="100" y="298"/>
                  <a:pt x="76" y="284"/>
                </a:cubicBezTo>
                <a:cubicBezTo>
                  <a:pt x="51" y="270"/>
                  <a:pt x="35" y="252"/>
                  <a:pt x="21" y="228"/>
                </a:cubicBezTo>
                <a:cubicBezTo>
                  <a:pt x="7" y="203"/>
                  <a:pt x="0" y="180"/>
                  <a:pt x="0" y="152"/>
                </a:cubicBezTo>
                <a:cubicBezTo>
                  <a:pt x="0" y="124"/>
                  <a:pt x="7" y="100"/>
                  <a:pt x="21" y="76"/>
                </a:cubicBezTo>
                <a:cubicBezTo>
                  <a:pt x="35" y="52"/>
                  <a:pt x="51" y="34"/>
                  <a:pt x="76" y="20"/>
                </a:cubicBezTo>
                <a:cubicBezTo>
                  <a:pt x="100" y="6"/>
                  <a:pt x="125" y="0"/>
                  <a:pt x="153" y="0"/>
                </a:cubicBezTo>
                <a:cubicBezTo>
                  <a:pt x="181" y="0"/>
                  <a:pt x="205" y="6"/>
                  <a:pt x="229" y="20"/>
                </a:cubicBezTo>
                <a:cubicBezTo>
                  <a:pt x="253" y="34"/>
                  <a:pt x="271" y="52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7" name="Freeform: Shape 128"/>
          <p:cNvSpPr/>
          <p:nvPr/>
        </p:nvSpPr>
        <p:spPr>
          <a:xfrm>
            <a:off x="6995858" y="3305224"/>
            <a:ext cx="251501" cy="55766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478" h="3276">
                <a:moveTo>
                  <a:pt x="1384" y="2281"/>
                </a:moveTo>
                <a:lnTo>
                  <a:pt x="518" y="3145"/>
                </a:lnTo>
                <a:lnTo>
                  <a:pt x="63" y="2692"/>
                </a:lnTo>
                <a:cubicBezTo>
                  <a:pt x="47" y="2718"/>
                  <a:pt x="23" y="2739"/>
                  <a:pt x="0" y="2758"/>
                </a:cubicBezTo>
                <a:lnTo>
                  <a:pt x="521" y="3276"/>
                </a:lnTo>
                <a:lnTo>
                  <a:pt x="1478" y="2324"/>
                </a:lnTo>
                <a:lnTo>
                  <a:pt x="1478" y="0"/>
                </a:lnTo>
                <a:lnTo>
                  <a:pt x="1384" y="0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8" name="Freeform: Shape 129"/>
          <p:cNvSpPr/>
          <p:nvPr/>
        </p:nvSpPr>
        <p:spPr>
          <a:xfrm>
            <a:off x="6948691" y="3716447"/>
            <a:ext cx="51764" cy="5176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8" y="205"/>
                  <a:pt x="284" y="229"/>
                </a:cubicBezTo>
                <a:cubicBezTo>
                  <a:pt x="270" y="253"/>
                  <a:pt x="253" y="271"/>
                  <a:pt x="229" y="285"/>
                </a:cubicBezTo>
                <a:cubicBezTo>
                  <a:pt x="204" y="299"/>
                  <a:pt x="180" y="305"/>
                  <a:pt x="152" y="305"/>
                </a:cubicBezTo>
                <a:cubicBezTo>
                  <a:pt x="124" y="305"/>
                  <a:pt x="100" y="299"/>
                  <a:pt x="76" y="285"/>
                </a:cubicBezTo>
                <a:cubicBezTo>
                  <a:pt x="52" y="271"/>
                  <a:pt x="34" y="253"/>
                  <a:pt x="20" y="229"/>
                </a:cubicBezTo>
                <a:cubicBezTo>
                  <a:pt x="6" y="205"/>
                  <a:pt x="0" y="181"/>
                  <a:pt x="0" y="153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1"/>
                  <a:pt x="52" y="35"/>
                  <a:pt x="76" y="20"/>
                </a:cubicBezTo>
                <a:cubicBezTo>
                  <a:pt x="100" y="5"/>
                  <a:pt x="124" y="0"/>
                  <a:pt x="152" y="0"/>
                </a:cubicBezTo>
                <a:cubicBezTo>
                  <a:pt x="180" y="0"/>
                  <a:pt x="204" y="5"/>
                  <a:pt x="229" y="20"/>
                </a:cubicBezTo>
                <a:cubicBezTo>
                  <a:pt x="253" y="35"/>
                  <a:pt x="270" y="51"/>
                  <a:pt x="284" y="76"/>
                </a:cubicBezTo>
                <a:cubicBezTo>
                  <a:pt x="298" y="100"/>
                  <a:pt x="305" y="124"/>
                  <a:pt x="305" y="153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9" name="Freeform: Shape 130"/>
          <p:cNvSpPr/>
          <p:nvPr/>
        </p:nvSpPr>
        <p:spPr>
          <a:xfrm>
            <a:off x="7150811" y="3304373"/>
            <a:ext cx="137756" cy="58541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810" h="3439">
                <a:moveTo>
                  <a:pt x="718" y="0"/>
                </a:moveTo>
                <a:lnTo>
                  <a:pt x="718" y="2655"/>
                </a:lnTo>
                <a:lnTo>
                  <a:pt x="0" y="3373"/>
                </a:lnTo>
                <a:cubicBezTo>
                  <a:pt x="26" y="3389"/>
                  <a:pt x="47" y="3413"/>
                  <a:pt x="66" y="3439"/>
                </a:cubicBezTo>
                <a:lnTo>
                  <a:pt x="810" y="2695"/>
                </a:lnTo>
                <a:lnTo>
                  <a:pt x="810" y="0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0" name="Freeform: Shape 131"/>
          <p:cNvSpPr/>
          <p:nvPr/>
        </p:nvSpPr>
        <p:spPr>
          <a:xfrm>
            <a:off x="7103644" y="3884682"/>
            <a:ext cx="51764" cy="5176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9" y="205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5" y="299"/>
                  <a:pt x="181" y="305"/>
                  <a:pt x="153" y="305"/>
                </a:cubicBezTo>
                <a:cubicBezTo>
                  <a:pt x="125" y="305"/>
                  <a:pt x="101" y="299"/>
                  <a:pt x="77" y="285"/>
                </a:cubicBezTo>
                <a:cubicBezTo>
                  <a:pt x="52" y="271"/>
                  <a:pt x="35" y="253"/>
                  <a:pt x="21" y="229"/>
                </a:cubicBezTo>
                <a:cubicBezTo>
                  <a:pt x="7" y="205"/>
                  <a:pt x="0" y="181"/>
                  <a:pt x="0" y="153"/>
                </a:cubicBezTo>
                <a:cubicBezTo>
                  <a:pt x="0" y="124"/>
                  <a:pt x="7" y="100"/>
                  <a:pt x="21" y="76"/>
                </a:cubicBezTo>
                <a:cubicBezTo>
                  <a:pt x="35" y="51"/>
                  <a:pt x="52" y="34"/>
                  <a:pt x="77" y="20"/>
                </a:cubicBezTo>
                <a:cubicBezTo>
                  <a:pt x="101" y="5"/>
                  <a:pt x="125" y="0"/>
                  <a:pt x="153" y="0"/>
                </a:cubicBezTo>
                <a:cubicBezTo>
                  <a:pt x="181" y="0"/>
                  <a:pt x="205" y="5"/>
                  <a:pt x="229" y="20"/>
                </a:cubicBezTo>
                <a:cubicBezTo>
                  <a:pt x="253" y="35"/>
                  <a:pt x="271" y="51"/>
                  <a:pt x="285" y="76"/>
                </a:cubicBezTo>
                <a:cubicBezTo>
                  <a:pt x="299" y="100"/>
                  <a:pt x="305" y="124"/>
                  <a:pt x="305" y="153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1" name="Freeform: Shape 132"/>
          <p:cNvSpPr/>
          <p:nvPr/>
        </p:nvSpPr>
        <p:spPr>
          <a:xfrm>
            <a:off x="7096152" y="2328337"/>
            <a:ext cx="192415" cy="19496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131" h="1146">
                <a:moveTo>
                  <a:pt x="0" y="0"/>
                </a:moveTo>
                <a:cubicBezTo>
                  <a:pt x="2" y="14"/>
                  <a:pt x="4" y="30"/>
                  <a:pt x="4" y="47"/>
                </a:cubicBezTo>
                <a:cubicBezTo>
                  <a:pt x="4" y="63"/>
                  <a:pt x="2" y="78"/>
                  <a:pt x="0" y="94"/>
                </a:cubicBezTo>
                <a:lnTo>
                  <a:pt x="1039" y="94"/>
                </a:lnTo>
                <a:lnTo>
                  <a:pt x="1039" y="1146"/>
                </a:lnTo>
                <a:lnTo>
                  <a:pt x="1131" y="1146"/>
                </a:lnTo>
                <a:lnTo>
                  <a:pt x="1131" y="0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2" name="Freeform: Shape 133"/>
          <p:cNvSpPr/>
          <p:nvPr/>
        </p:nvSpPr>
        <p:spPr>
          <a:xfrm>
            <a:off x="7032638" y="2310459"/>
            <a:ext cx="51764" cy="5176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4"/>
                  <a:pt x="284" y="229"/>
                </a:cubicBezTo>
                <a:cubicBezTo>
                  <a:pt x="270" y="253"/>
                  <a:pt x="252" y="270"/>
                  <a:pt x="228" y="284"/>
                </a:cubicBezTo>
                <a:cubicBezTo>
                  <a:pt x="203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2" y="270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3" y="6"/>
                  <a:pt x="228" y="20"/>
                </a:cubicBezTo>
                <a:cubicBezTo>
                  <a:pt x="252" y="34"/>
                  <a:pt x="270" y="52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3" name="Freeform: Shape 134"/>
          <p:cNvSpPr/>
          <p:nvPr/>
        </p:nvSpPr>
        <p:spPr>
          <a:xfrm>
            <a:off x="6927066" y="1841682"/>
            <a:ext cx="361501" cy="68162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124" h="4004">
                <a:moveTo>
                  <a:pt x="2124" y="0"/>
                </a:moveTo>
                <a:lnTo>
                  <a:pt x="704" y="0"/>
                </a:lnTo>
                <a:lnTo>
                  <a:pt x="0" y="704"/>
                </a:lnTo>
                <a:cubicBezTo>
                  <a:pt x="26" y="720"/>
                  <a:pt x="47" y="744"/>
                  <a:pt x="66" y="770"/>
                </a:cubicBezTo>
                <a:lnTo>
                  <a:pt x="744" y="91"/>
                </a:lnTo>
                <a:lnTo>
                  <a:pt x="2035" y="91"/>
                </a:lnTo>
                <a:lnTo>
                  <a:pt x="2035" y="2534"/>
                </a:lnTo>
                <a:lnTo>
                  <a:pt x="469" y="2534"/>
                </a:lnTo>
                <a:lnTo>
                  <a:pt x="108" y="2896"/>
                </a:lnTo>
                <a:lnTo>
                  <a:pt x="469" y="3257"/>
                </a:lnTo>
                <a:lnTo>
                  <a:pt x="1760" y="3257"/>
                </a:lnTo>
                <a:lnTo>
                  <a:pt x="1760" y="4004"/>
                </a:lnTo>
                <a:lnTo>
                  <a:pt x="1852" y="4004"/>
                </a:lnTo>
                <a:lnTo>
                  <a:pt x="1852" y="3163"/>
                </a:lnTo>
                <a:lnTo>
                  <a:pt x="507" y="3163"/>
                </a:lnTo>
                <a:lnTo>
                  <a:pt x="237" y="2894"/>
                </a:lnTo>
                <a:lnTo>
                  <a:pt x="507" y="2624"/>
                </a:lnTo>
                <a:lnTo>
                  <a:pt x="2124" y="2624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5" name="Freeform: Shape 136"/>
          <p:cNvSpPr/>
          <p:nvPr/>
        </p:nvSpPr>
        <p:spPr>
          <a:xfrm>
            <a:off x="6494218" y="1827209"/>
            <a:ext cx="453452" cy="75194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664" h="4417">
                <a:moveTo>
                  <a:pt x="2397" y="4328"/>
                </a:moveTo>
                <a:lnTo>
                  <a:pt x="979" y="2920"/>
                </a:lnTo>
                <a:lnTo>
                  <a:pt x="1599" y="2310"/>
                </a:lnTo>
                <a:lnTo>
                  <a:pt x="130" y="841"/>
                </a:lnTo>
                <a:lnTo>
                  <a:pt x="904" y="66"/>
                </a:lnTo>
                <a:cubicBezTo>
                  <a:pt x="878" y="50"/>
                  <a:pt x="857" y="26"/>
                  <a:pt x="838" y="0"/>
                </a:cubicBezTo>
                <a:lnTo>
                  <a:pt x="0" y="838"/>
                </a:lnTo>
                <a:lnTo>
                  <a:pt x="1470" y="2307"/>
                </a:lnTo>
                <a:lnTo>
                  <a:pt x="850" y="2917"/>
                </a:lnTo>
                <a:lnTo>
                  <a:pt x="2361" y="4417"/>
                </a:lnTo>
                <a:lnTo>
                  <a:pt x="2664" y="4417"/>
                </a:lnTo>
                <a:lnTo>
                  <a:pt x="2664" y="4328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6" name="Freeform: Shape 137"/>
          <p:cNvSpPr/>
          <p:nvPr/>
        </p:nvSpPr>
        <p:spPr>
          <a:xfrm>
            <a:off x="6642871" y="1780552"/>
            <a:ext cx="51935" cy="5176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6" h="305">
                <a:moveTo>
                  <a:pt x="306" y="152"/>
                </a:moveTo>
                <a:cubicBezTo>
                  <a:pt x="306" y="180"/>
                  <a:pt x="299" y="204"/>
                  <a:pt x="285" y="229"/>
                </a:cubicBezTo>
                <a:cubicBezTo>
                  <a:pt x="271" y="253"/>
                  <a:pt x="253" y="270"/>
                  <a:pt x="229" y="285"/>
                </a:cubicBezTo>
                <a:cubicBezTo>
                  <a:pt x="204" y="299"/>
                  <a:pt x="181" y="305"/>
                  <a:pt x="153" y="305"/>
                </a:cubicBezTo>
                <a:cubicBezTo>
                  <a:pt x="125" y="305"/>
                  <a:pt x="101" y="299"/>
                  <a:pt x="77" y="285"/>
                </a:cubicBezTo>
                <a:cubicBezTo>
                  <a:pt x="52" y="270"/>
                  <a:pt x="35" y="253"/>
                  <a:pt x="21" y="229"/>
                </a:cubicBezTo>
                <a:cubicBezTo>
                  <a:pt x="7" y="204"/>
                  <a:pt x="0" y="180"/>
                  <a:pt x="0" y="152"/>
                </a:cubicBezTo>
                <a:cubicBezTo>
                  <a:pt x="0" y="124"/>
                  <a:pt x="7" y="100"/>
                  <a:pt x="21" y="76"/>
                </a:cubicBezTo>
                <a:cubicBezTo>
                  <a:pt x="35" y="52"/>
                  <a:pt x="52" y="34"/>
                  <a:pt x="77" y="20"/>
                </a:cubicBezTo>
                <a:cubicBezTo>
                  <a:pt x="101" y="6"/>
                  <a:pt x="125" y="0"/>
                  <a:pt x="153" y="0"/>
                </a:cubicBezTo>
                <a:cubicBezTo>
                  <a:pt x="181" y="0"/>
                  <a:pt x="204" y="6"/>
                  <a:pt x="229" y="20"/>
                </a:cubicBezTo>
                <a:cubicBezTo>
                  <a:pt x="253" y="34"/>
                  <a:pt x="271" y="52"/>
                  <a:pt x="285" y="76"/>
                </a:cubicBezTo>
                <a:cubicBezTo>
                  <a:pt x="299" y="100"/>
                  <a:pt x="306" y="124"/>
                  <a:pt x="306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7" name="Freeform: Shape 138"/>
          <p:cNvSpPr/>
          <p:nvPr/>
        </p:nvSpPr>
        <p:spPr>
          <a:xfrm>
            <a:off x="6393924" y="1683493"/>
            <a:ext cx="553745" cy="96956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253" h="5695">
                <a:moveTo>
                  <a:pt x="3000" y="5604"/>
                </a:moveTo>
                <a:lnTo>
                  <a:pt x="1153" y="3757"/>
                </a:lnTo>
                <a:lnTo>
                  <a:pt x="1688" y="3222"/>
                </a:lnTo>
                <a:lnTo>
                  <a:pt x="127" y="1661"/>
                </a:lnTo>
                <a:lnTo>
                  <a:pt x="1660" y="129"/>
                </a:lnTo>
                <a:lnTo>
                  <a:pt x="2159" y="629"/>
                </a:lnTo>
                <a:lnTo>
                  <a:pt x="1261" y="1527"/>
                </a:lnTo>
                <a:cubicBezTo>
                  <a:pt x="1286" y="1544"/>
                  <a:pt x="1308" y="1567"/>
                  <a:pt x="1326" y="1593"/>
                </a:cubicBezTo>
                <a:lnTo>
                  <a:pt x="2291" y="629"/>
                </a:lnTo>
                <a:lnTo>
                  <a:pt x="1662" y="0"/>
                </a:lnTo>
                <a:lnTo>
                  <a:pt x="0" y="1661"/>
                </a:lnTo>
                <a:lnTo>
                  <a:pt x="1561" y="3222"/>
                </a:lnTo>
                <a:lnTo>
                  <a:pt x="1026" y="3757"/>
                </a:lnTo>
                <a:lnTo>
                  <a:pt x="2964" y="5695"/>
                </a:lnTo>
                <a:lnTo>
                  <a:pt x="3253" y="5695"/>
                </a:lnTo>
                <a:lnTo>
                  <a:pt x="3253" y="5604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9" name="Freeform: Shape 140"/>
          <p:cNvSpPr/>
          <p:nvPr/>
        </p:nvSpPr>
        <p:spPr>
          <a:xfrm>
            <a:off x="7019356" y="1494825"/>
            <a:ext cx="174025" cy="20007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023" h="1176">
                <a:moveTo>
                  <a:pt x="359" y="0"/>
                </a:moveTo>
                <a:lnTo>
                  <a:pt x="1023" y="0"/>
                </a:lnTo>
                <a:lnTo>
                  <a:pt x="1023" y="1176"/>
                </a:lnTo>
                <a:lnTo>
                  <a:pt x="0" y="1176"/>
                </a:lnTo>
                <a:lnTo>
                  <a:pt x="0" y="359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50" name="Freeform: Shape 141"/>
          <p:cNvSpPr/>
          <p:nvPr/>
        </p:nvSpPr>
        <p:spPr>
          <a:xfrm>
            <a:off x="6247655" y="2636712"/>
            <a:ext cx="220170" cy="16295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94" h="958">
                <a:moveTo>
                  <a:pt x="1294" y="235"/>
                </a:moveTo>
                <a:lnTo>
                  <a:pt x="582" y="958"/>
                </a:lnTo>
                <a:lnTo>
                  <a:pt x="0" y="345"/>
                </a:lnTo>
                <a:lnTo>
                  <a:pt x="343" y="0"/>
                </a:lnTo>
                <a:lnTo>
                  <a:pt x="1073" y="19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51" name="Freeform: Shape 142"/>
          <p:cNvSpPr/>
          <p:nvPr/>
        </p:nvSpPr>
        <p:spPr>
          <a:xfrm>
            <a:off x="7043365" y="2006341"/>
            <a:ext cx="110852" cy="13247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52" h="779">
                <a:moveTo>
                  <a:pt x="645" y="0"/>
                </a:moveTo>
                <a:lnTo>
                  <a:pt x="652" y="779"/>
                </a:lnTo>
                <a:lnTo>
                  <a:pt x="2" y="763"/>
                </a:lnTo>
                <a:lnTo>
                  <a:pt x="0" y="389"/>
                </a:lnTo>
                <a:lnTo>
                  <a:pt x="408" y="2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52" name="Freeform: Shape 143"/>
          <p:cNvSpPr/>
          <p:nvPr/>
        </p:nvSpPr>
        <p:spPr>
          <a:xfrm>
            <a:off x="6703320" y="1469624"/>
            <a:ext cx="163297" cy="21965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960" h="1291">
                <a:moveTo>
                  <a:pt x="725" y="1291"/>
                </a:moveTo>
                <a:lnTo>
                  <a:pt x="0" y="582"/>
                </a:lnTo>
                <a:lnTo>
                  <a:pt x="615" y="0"/>
                </a:lnTo>
                <a:lnTo>
                  <a:pt x="960" y="343"/>
                </a:lnTo>
                <a:lnTo>
                  <a:pt x="941" y="107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53" name="Freeform: Shape 144"/>
          <p:cNvSpPr/>
          <p:nvPr/>
        </p:nvSpPr>
        <p:spPr>
          <a:xfrm>
            <a:off x="6184141" y="2913584"/>
            <a:ext cx="157337" cy="27755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925" h="1631">
                <a:moveTo>
                  <a:pt x="0" y="704"/>
                </a:moveTo>
                <a:lnTo>
                  <a:pt x="0" y="0"/>
                </a:lnTo>
                <a:lnTo>
                  <a:pt x="925" y="927"/>
                </a:lnTo>
                <a:lnTo>
                  <a:pt x="925" y="1631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grpSp>
        <p:nvGrpSpPr>
          <p:cNvPr id="154" name="Group 153"/>
          <p:cNvGrpSpPr/>
          <p:nvPr userDrawn="1"/>
        </p:nvGrpSpPr>
        <p:grpSpPr>
          <a:xfrm>
            <a:off x="1" y="4951262"/>
            <a:ext cx="9144000" cy="192425"/>
            <a:chOff x="1" y="6601683"/>
            <a:chExt cx="12192000" cy="256566"/>
          </a:xfrm>
        </p:grpSpPr>
        <p:sp>
          <p:nvSpPr>
            <p:cNvPr id="155" name="Rectangle 154"/>
            <p:cNvSpPr>
              <a:spLocks/>
            </p:cNvSpPr>
            <p:nvPr userDrawn="1"/>
          </p:nvSpPr>
          <p:spPr>
            <a:xfrm>
              <a:off x="1" y="6601683"/>
              <a:ext cx="12192000" cy="25656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/>
            </a:p>
          </p:txBody>
        </p:sp>
        <p:pic>
          <p:nvPicPr>
            <p:cNvPr id="157" name="Picture 156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525" y="6657966"/>
              <a:ext cx="810195" cy="144000"/>
            </a:xfrm>
            <a:prstGeom prst="rect">
              <a:avLst/>
            </a:prstGeom>
          </p:spPr>
        </p:pic>
      </p:grpSp>
      <p:sp>
        <p:nvSpPr>
          <p:cNvPr id="158" name="Freeform: Shape 139"/>
          <p:cNvSpPr/>
          <p:nvPr userDrawn="1"/>
        </p:nvSpPr>
        <p:spPr>
          <a:xfrm>
            <a:off x="6906387" y="2616619"/>
            <a:ext cx="51764" cy="5176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1"/>
                  <a:pt x="298" y="204"/>
                  <a:pt x="284" y="229"/>
                </a:cubicBezTo>
                <a:cubicBezTo>
                  <a:pt x="270" y="253"/>
                  <a:pt x="253" y="271"/>
                  <a:pt x="229" y="285"/>
                </a:cubicBezTo>
                <a:cubicBezTo>
                  <a:pt x="204" y="299"/>
                  <a:pt x="180" y="305"/>
                  <a:pt x="152" y="305"/>
                </a:cubicBezTo>
                <a:cubicBezTo>
                  <a:pt x="124" y="305"/>
                  <a:pt x="100" y="299"/>
                  <a:pt x="76" y="285"/>
                </a:cubicBezTo>
                <a:cubicBezTo>
                  <a:pt x="52" y="271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3"/>
                  <a:pt x="6" y="100"/>
                  <a:pt x="20" y="76"/>
                </a:cubicBezTo>
                <a:cubicBezTo>
                  <a:pt x="34" y="52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4" y="6"/>
                  <a:pt x="229" y="20"/>
                </a:cubicBezTo>
                <a:cubicBezTo>
                  <a:pt x="253" y="34"/>
                  <a:pt x="270" y="52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8" name="Freeform: Shape 139"/>
          <p:cNvSpPr/>
          <p:nvPr/>
        </p:nvSpPr>
        <p:spPr>
          <a:xfrm>
            <a:off x="6561478" y="1949980"/>
            <a:ext cx="51764" cy="5176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1"/>
                  <a:pt x="298" y="204"/>
                  <a:pt x="284" y="229"/>
                </a:cubicBezTo>
                <a:cubicBezTo>
                  <a:pt x="270" y="253"/>
                  <a:pt x="253" y="271"/>
                  <a:pt x="229" y="285"/>
                </a:cubicBezTo>
                <a:cubicBezTo>
                  <a:pt x="204" y="299"/>
                  <a:pt x="180" y="305"/>
                  <a:pt x="152" y="305"/>
                </a:cubicBezTo>
                <a:cubicBezTo>
                  <a:pt x="124" y="305"/>
                  <a:pt x="100" y="299"/>
                  <a:pt x="76" y="285"/>
                </a:cubicBezTo>
                <a:cubicBezTo>
                  <a:pt x="52" y="271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3"/>
                  <a:pt x="6" y="100"/>
                  <a:pt x="20" y="76"/>
                </a:cubicBezTo>
                <a:cubicBezTo>
                  <a:pt x="34" y="52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4" y="6"/>
                  <a:pt x="229" y="20"/>
                </a:cubicBezTo>
                <a:cubicBezTo>
                  <a:pt x="253" y="34"/>
                  <a:pt x="270" y="52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59" name="Freeform: Shape 84"/>
          <p:cNvSpPr/>
          <p:nvPr userDrawn="1"/>
        </p:nvSpPr>
        <p:spPr>
          <a:xfrm>
            <a:off x="7393030" y="2488548"/>
            <a:ext cx="51764" cy="5176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4"/>
                  <a:pt x="284" y="229"/>
                </a:cubicBezTo>
                <a:cubicBezTo>
                  <a:pt x="270" y="253"/>
                  <a:pt x="252" y="270"/>
                  <a:pt x="228" y="284"/>
                </a:cubicBezTo>
                <a:cubicBezTo>
                  <a:pt x="203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1" y="270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1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3" y="6"/>
                  <a:pt x="228" y="20"/>
                </a:cubicBezTo>
                <a:cubicBezTo>
                  <a:pt x="252" y="34"/>
                  <a:pt x="270" y="52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3" name="Freeform: Shape 84"/>
          <p:cNvSpPr/>
          <p:nvPr/>
        </p:nvSpPr>
        <p:spPr>
          <a:xfrm>
            <a:off x="7614309" y="2310459"/>
            <a:ext cx="51764" cy="5176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4"/>
                  <a:pt x="284" y="229"/>
                </a:cubicBezTo>
                <a:cubicBezTo>
                  <a:pt x="270" y="253"/>
                  <a:pt x="252" y="270"/>
                  <a:pt x="228" y="284"/>
                </a:cubicBezTo>
                <a:cubicBezTo>
                  <a:pt x="203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1" y="270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1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3" y="6"/>
                  <a:pt x="228" y="20"/>
                </a:cubicBezTo>
                <a:cubicBezTo>
                  <a:pt x="252" y="34"/>
                  <a:pt x="270" y="52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60" name="Freeform: Shape 117"/>
          <p:cNvSpPr/>
          <p:nvPr userDrawn="1"/>
        </p:nvSpPr>
        <p:spPr>
          <a:xfrm>
            <a:off x="6914209" y="3115874"/>
            <a:ext cx="51764" cy="5176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4"/>
                  <a:pt x="284" y="229"/>
                </a:cubicBezTo>
                <a:cubicBezTo>
                  <a:pt x="270" y="253"/>
                  <a:pt x="252" y="270"/>
                  <a:pt x="228" y="284"/>
                </a:cubicBezTo>
                <a:cubicBezTo>
                  <a:pt x="203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2" y="270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3" y="6"/>
                  <a:pt x="228" y="20"/>
                </a:cubicBezTo>
                <a:cubicBezTo>
                  <a:pt x="252" y="34"/>
                  <a:pt x="270" y="52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6" name="Freeform: Shape 117"/>
          <p:cNvSpPr/>
          <p:nvPr/>
        </p:nvSpPr>
        <p:spPr>
          <a:xfrm>
            <a:off x="6409249" y="3609001"/>
            <a:ext cx="51764" cy="5176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4"/>
                  <a:pt x="284" y="229"/>
                </a:cubicBezTo>
                <a:cubicBezTo>
                  <a:pt x="270" y="253"/>
                  <a:pt x="252" y="270"/>
                  <a:pt x="228" y="284"/>
                </a:cubicBezTo>
                <a:cubicBezTo>
                  <a:pt x="203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2" y="270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3" y="6"/>
                  <a:pt x="228" y="20"/>
                </a:cubicBezTo>
                <a:cubicBezTo>
                  <a:pt x="252" y="34"/>
                  <a:pt x="270" y="52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61" name="Freeform: Shape 66"/>
          <p:cNvSpPr/>
          <p:nvPr userDrawn="1"/>
        </p:nvSpPr>
        <p:spPr>
          <a:xfrm>
            <a:off x="7731614" y="3073819"/>
            <a:ext cx="51764" cy="5176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8" y="205"/>
                  <a:pt x="284" y="229"/>
                </a:cubicBezTo>
                <a:cubicBezTo>
                  <a:pt x="269" y="253"/>
                  <a:pt x="253" y="271"/>
                  <a:pt x="229" y="285"/>
                </a:cubicBezTo>
                <a:cubicBezTo>
                  <a:pt x="204" y="299"/>
                  <a:pt x="180" y="305"/>
                  <a:pt x="152" y="305"/>
                </a:cubicBezTo>
                <a:cubicBezTo>
                  <a:pt x="124" y="305"/>
                  <a:pt x="100" y="299"/>
                  <a:pt x="76" y="285"/>
                </a:cubicBezTo>
                <a:cubicBezTo>
                  <a:pt x="52" y="271"/>
                  <a:pt x="34" y="253"/>
                  <a:pt x="20" y="229"/>
                </a:cubicBezTo>
                <a:cubicBezTo>
                  <a:pt x="6" y="205"/>
                  <a:pt x="0" y="181"/>
                  <a:pt x="0" y="153"/>
                </a:cubicBezTo>
                <a:cubicBezTo>
                  <a:pt x="0" y="125"/>
                  <a:pt x="6" y="100"/>
                  <a:pt x="20" y="76"/>
                </a:cubicBezTo>
                <a:cubicBezTo>
                  <a:pt x="34" y="51"/>
                  <a:pt x="52" y="35"/>
                  <a:pt x="76" y="21"/>
                </a:cubicBezTo>
                <a:cubicBezTo>
                  <a:pt x="100" y="7"/>
                  <a:pt x="124" y="0"/>
                  <a:pt x="152" y="0"/>
                </a:cubicBezTo>
                <a:cubicBezTo>
                  <a:pt x="180" y="0"/>
                  <a:pt x="204" y="7"/>
                  <a:pt x="229" y="21"/>
                </a:cubicBezTo>
                <a:cubicBezTo>
                  <a:pt x="253" y="35"/>
                  <a:pt x="269" y="51"/>
                  <a:pt x="284" y="76"/>
                </a:cubicBezTo>
                <a:cubicBezTo>
                  <a:pt x="298" y="100"/>
                  <a:pt x="305" y="125"/>
                  <a:pt x="305" y="153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75" name="Freeform: Shape 66"/>
          <p:cNvSpPr/>
          <p:nvPr/>
        </p:nvSpPr>
        <p:spPr>
          <a:xfrm>
            <a:off x="8435050" y="3266061"/>
            <a:ext cx="51764" cy="5176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8" y="205"/>
                  <a:pt x="284" y="229"/>
                </a:cubicBezTo>
                <a:cubicBezTo>
                  <a:pt x="269" y="253"/>
                  <a:pt x="253" y="271"/>
                  <a:pt x="229" y="285"/>
                </a:cubicBezTo>
                <a:cubicBezTo>
                  <a:pt x="204" y="299"/>
                  <a:pt x="180" y="305"/>
                  <a:pt x="152" y="305"/>
                </a:cubicBezTo>
                <a:cubicBezTo>
                  <a:pt x="124" y="305"/>
                  <a:pt x="100" y="299"/>
                  <a:pt x="76" y="285"/>
                </a:cubicBezTo>
                <a:cubicBezTo>
                  <a:pt x="52" y="271"/>
                  <a:pt x="34" y="253"/>
                  <a:pt x="20" y="229"/>
                </a:cubicBezTo>
                <a:cubicBezTo>
                  <a:pt x="6" y="205"/>
                  <a:pt x="0" y="181"/>
                  <a:pt x="0" y="153"/>
                </a:cubicBezTo>
                <a:cubicBezTo>
                  <a:pt x="0" y="125"/>
                  <a:pt x="6" y="100"/>
                  <a:pt x="20" y="76"/>
                </a:cubicBezTo>
                <a:cubicBezTo>
                  <a:pt x="34" y="51"/>
                  <a:pt x="52" y="35"/>
                  <a:pt x="76" y="21"/>
                </a:cubicBezTo>
                <a:cubicBezTo>
                  <a:pt x="100" y="7"/>
                  <a:pt x="124" y="0"/>
                  <a:pt x="152" y="0"/>
                </a:cubicBezTo>
                <a:cubicBezTo>
                  <a:pt x="180" y="0"/>
                  <a:pt x="204" y="7"/>
                  <a:pt x="229" y="21"/>
                </a:cubicBezTo>
                <a:cubicBezTo>
                  <a:pt x="253" y="35"/>
                  <a:pt x="269" y="51"/>
                  <a:pt x="284" y="76"/>
                </a:cubicBezTo>
                <a:cubicBezTo>
                  <a:pt x="298" y="100"/>
                  <a:pt x="305" y="125"/>
                  <a:pt x="305" y="153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62" name="Freeform: Shape 54"/>
          <p:cNvSpPr/>
          <p:nvPr userDrawn="1"/>
        </p:nvSpPr>
        <p:spPr>
          <a:xfrm>
            <a:off x="7484813" y="2486185"/>
            <a:ext cx="51764" cy="5176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9" y="205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5" y="299"/>
                  <a:pt x="181" y="305"/>
                  <a:pt x="153" y="305"/>
                </a:cubicBezTo>
                <a:cubicBezTo>
                  <a:pt x="125" y="305"/>
                  <a:pt x="100" y="299"/>
                  <a:pt x="76" y="285"/>
                </a:cubicBezTo>
                <a:cubicBezTo>
                  <a:pt x="51" y="271"/>
                  <a:pt x="35" y="253"/>
                  <a:pt x="21" y="229"/>
                </a:cubicBezTo>
                <a:cubicBezTo>
                  <a:pt x="7" y="205"/>
                  <a:pt x="0" y="181"/>
                  <a:pt x="0" y="153"/>
                </a:cubicBezTo>
                <a:cubicBezTo>
                  <a:pt x="0" y="125"/>
                  <a:pt x="7" y="101"/>
                  <a:pt x="21" y="77"/>
                </a:cubicBezTo>
                <a:cubicBezTo>
                  <a:pt x="35" y="52"/>
                  <a:pt x="51" y="35"/>
                  <a:pt x="76" y="21"/>
                </a:cubicBezTo>
                <a:cubicBezTo>
                  <a:pt x="100" y="7"/>
                  <a:pt x="125" y="0"/>
                  <a:pt x="153" y="0"/>
                </a:cubicBezTo>
                <a:cubicBezTo>
                  <a:pt x="181" y="0"/>
                  <a:pt x="205" y="7"/>
                  <a:pt x="229" y="21"/>
                </a:cubicBezTo>
                <a:cubicBezTo>
                  <a:pt x="253" y="35"/>
                  <a:pt x="271" y="52"/>
                  <a:pt x="285" y="77"/>
                </a:cubicBezTo>
                <a:cubicBezTo>
                  <a:pt x="299" y="101"/>
                  <a:pt x="305" y="125"/>
                  <a:pt x="305" y="153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63" name="Freeform: Shape 54"/>
          <p:cNvSpPr/>
          <p:nvPr/>
        </p:nvSpPr>
        <p:spPr>
          <a:xfrm>
            <a:off x="7544665" y="1248603"/>
            <a:ext cx="51764" cy="5176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9" y="205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5" y="299"/>
                  <a:pt x="181" y="305"/>
                  <a:pt x="153" y="305"/>
                </a:cubicBezTo>
                <a:cubicBezTo>
                  <a:pt x="125" y="305"/>
                  <a:pt x="100" y="299"/>
                  <a:pt x="76" y="285"/>
                </a:cubicBezTo>
                <a:cubicBezTo>
                  <a:pt x="51" y="271"/>
                  <a:pt x="35" y="253"/>
                  <a:pt x="21" y="229"/>
                </a:cubicBezTo>
                <a:cubicBezTo>
                  <a:pt x="7" y="205"/>
                  <a:pt x="0" y="181"/>
                  <a:pt x="0" y="153"/>
                </a:cubicBezTo>
                <a:cubicBezTo>
                  <a:pt x="0" y="125"/>
                  <a:pt x="7" y="101"/>
                  <a:pt x="21" y="77"/>
                </a:cubicBezTo>
                <a:cubicBezTo>
                  <a:pt x="35" y="52"/>
                  <a:pt x="51" y="35"/>
                  <a:pt x="76" y="21"/>
                </a:cubicBezTo>
                <a:cubicBezTo>
                  <a:pt x="100" y="7"/>
                  <a:pt x="125" y="0"/>
                  <a:pt x="153" y="0"/>
                </a:cubicBezTo>
                <a:cubicBezTo>
                  <a:pt x="181" y="0"/>
                  <a:pt x="205" y="7"/>
                  <a:pt x="229" y="21"/>
                </a:cubicBezTo>
                <a:cubicBezTo>
                  <a:pt x="253" y="35"/>
                  <a:pt x="271" y="52"/>
                  <a:pt x="285" y="77"/>
                </a:cubicBezTo>
                <a:cubicBezTo>
                  <a:pt x="299" y="101"/>
                  <a:pt x="305" y="125"/>
                  <a:pt x="305" y="153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63" name="Freeform: Shape 135"/>
          <p:cNvSpPr/>
          <p:nvPr userDrawn="1"/>
        </p:nvSpPr>
        <p:spPr>
          <a:xfrm>
            <a:off x="7208365" y="2481589"/>
            <a:ext cx="51764" cy="5176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9" y="205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5" y="299"/>
                  <a:pt x="181" y="305"/>
                  <a:pt x="153" y="305"/>
                </a:cubicBezTo>
                <a:cubicBezTo>
                  <a:pt x="125" y="305"/>
                  <a:pt x="100" y="299"/>
                  <a:pt x="76" y="285"/>
                </a:cubicBezTo>
                <a:cubicBezTo>
                  <a:pt x="51" y="271"/>
                  <a:pt x="35" y="253"/>
                  <a:pt x="21" y="229"/>
                </a:cubicBezTo>
                <a:cubicBezTo>
                  <a:pt x="7" y="205"/>
                  <a:pt x="0" y="181"/>
                  <a:pt x="0" y="153"/>
                </a:cubicBezTo>
                <a:cubicBezTo>
                  <a:pt x="0" y="125"/>
                  <a:pt x="7" y="100"/>
                  <a:pt x="21" y="76"/>
                </a:cubicBezTo>
                <a:cubicBezTo>
                  <a:pt x="35" y="51"/>
                  <a:pt x="51" y="35"/>
                  <a:pt x="76" y="21"/>
                </a:cubicBezTo>
                <a:cubicBezTo>
                  <a:pt x="100" y="7"/>
                  <a:pt x="125" y="0"/>
                  <a:pt x="153" y="0"/>
                </a:cubicBezTo>
                <a:cubicBezTo>
                  <a:pt x="181" y="0"/>
                  <a:pt x="205" y="7"/>
                  <a:pt x="229" y="21"/>
                </a:cubicBezTo>
                <a:cubicBezTo>
                  <a:pt x="253" y="35"/>
                  <a:pt x="271" y="51"/>
                  <a:pt x="285" y="76"/>
                </a:cubicBezTo>
                <a:cubicBezTo>
                  <a:pt x="299" y="100"/>
                  <a:pt x="305" y="125"/>
                  <a:pt x="305" y="153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4" name="Freeform: Shape 135"/>
          <p:cNvSpPr/>
          <p:nvPr/>
        </p:nvSpPr>
        <p:spPr>
          <a:xfrm>
            <a:off x="6879898" y="1967518"/>
            <a:ext cx="51764" cy="5176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9" y="205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5" y="299"/>
                  <a:pt x="181" y="305"/>
                  <a:pt x="153" y="305"/>
                </a:cubicBezTo>
                <a:cubicBezTo>
                  <a:pt x="125" y="305"/>
                  <a:pt x="100" y="299"/>
                  <a:pt x="76" y="285"/>
                </a:cubicBezTo>
                <a:cubicBezTo>
                  <a:pt x="51" y="271"/>
                  <a:pt x="35" y="253"/>
                  <a:pt x="21" y="229"/>
                </a:cubicBezTo>
                <a:cubicBezTo>
                  <a:pt x="7" y="205"/>
                  <a:pt x="0" y="181"/>
                  <a:pt x="0" y="153"/>
                </a:cubicBezTo>
                <a:cubicBezTo>
                  <a:pt x="0" y="125"/>
                  <a:pt x="7" y="100"/>
                  <a:pt x="21" y="76"/>
                </a:cubicBezTo>
                <a:cubicBezTo>
                  <a:pt x="35" y="51"/>
                  <a:pt x="51" y="35"/>
                  <a:pt x="76" y="21"/>
                </a:cubicBezTo>
                <a:cubicBezTo>
                  <a:pt x="100" y="7"/>
                  <a:pt x="125" y="0"/>
                  <a:pt x="153" y="0"/>
                </a:cubicBezTo>
                <a:cubicBezTo>
                  <a:pt x="181" y="0"/>
                  <a:pt x="205" y="7"/>
                  <a:pt x="229" y="21"/>
                </a:cubicBezTo>
                <a:cubicBezTo>
                  <a:pt x="253" y="35"/>
                  <a:pt x="271" y="51"/>
                  <a:pt x="285" y="76"/>
                </a:cubicBezTo>
                <a:cubicBezTo>
                  <a:pt x="299" y="100"/>
                  <a:pt x="305" y="125"/>
                  <a:pt x="305" y="153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64" name="Freeform: Shape 78"/>
          <p:cNvSpPr/>
          <p:nvPr userDrawn="1"/>
        </p:nvSpPr>
        <p:spPr>
          <a:xfrm>
            <a:off x="7730439" y="2782641"/>
            <a:ext cx="51764" cy="5176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3"/>
                  <a:pt x="285" y="228"/>
                </a:cubicBezTo>
                <a:cubicBezTo>
                  <a:pt x="271" y="252"/>
                  <a:pt x="253" y="270"/>
                  <a:pt x="229" y="284"/>
                </a:cubicBezTo>
                <a:cubicBezTo>
                  <a:pt x="204" y="298"/>
                  <a:pt x="180" y="305"/>
                  <a:pt x="152" y="305"/>
                </a:cubicBezTo>
                <a:cubicBezTo>
                  <a:pt x="123" y="305"/>
                  <a:pt x="100" y="298"/>
                  <a:pt x="76" y="284"/>
                </a:cubicBezTo>
                <a:cubicBezTo>
                  <a:pt x="51" y="270"/>
                  <a:pt x="34" y="252"/>
                  <a:pt x="20" y="228"/>
                </a:cubicBezTo>
                <a:cubicBezTo>
                  <a:pt x="6" y="203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1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1" y="0"/>
                  <a:pt x="204" y="6"/>
                  <a:pt x="229" y="20"/>
                </a:cubicBezTo>
                <a:cubicBezTo>
                  <a:pt x="253" y="34"/>
                  <a:pt x="271" y="52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87" name="Freeform: Shape 78"/>
          <p:cNvSpPr/>
          <p:nvPr/>
        </p:nvSpPr>
        <p:spPr>
          <a:xfrm>
            <a:off x="8100964" y="2813801"/>
            <a:ext cx="51764" cy="5176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3"/>
                  <a:pt x="285" y="228"/>
                </a:cubicBezTo>
                <a:cubicBezTo>
                  <a:pt x="271" y="252"/>
                  <a:pt x="253" y="270"/>
                  <a:pt x="229" y="284"/>
                </a:cubicBezTo>
                <a:cubicBezTo>
                  <a:pt x="204" y="298"/>
                  <a:pt x="180" y="305"/>
                  <a:pt x="152" y="305"/>
                </a:cubicBezTo>
                <a:cubicBezTo>
                  <a:pt x="123" y="305"/>
                  <a:pt x="100" y="298"/>
                  <a:pt x="76" y="284"/>
                </a:cubicBezTo>
                <a:cubicBezTo>
                  <a:pt x="51" y="270"/>
                  <a:pt x="34" y="252"/>
                  <a:pt x="20" y="228"/>
                </a:cubicBezTo>
                <a:cubicBezTo>
                  <a:pt x="6" y="203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1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1" y="0"/>
                  <a:pt x="204" y="6"/>
                  <a:pt x="229" y="20"/>
                </a:cubicBezTo>
                <a:cubicBezTo>
                  <a:pt x="253" y="34"/>
                  <a:pt x="271" y="52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65" name="Freeform: Shape 70"/>
          <p:cNvSpPr/>
          <p:nvPr userDrawn="1"/>
        </p:nvSpPr>
        <p:spPr>
          <a:xfrm>
            <a:off x="7515724" y="3281650"/>
            <a:ext cx="51764" cy="5176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4"/>
                  <a:pt x="285" y="229"/>
                </a:cubicBezTo>
                <a:cubicBezTo>
                  <a:pt x="271" y="253"/>
                  <a:pt x="253" y="270"/>
                  <a:pt x="229" y="284"/>
                </a:cubicBezTo>
                <a:cubicBezTo>
                  <a:pt x="204" y="298"/>
                  <a:pt x="181" y="305"/>
                  <a:pt x="153" y="305"/>
                </a:cubicBezTo>
                <a:cubicBezTo>
                  <a:pt x="125" y="305"/>
                  <a:pt x="101" y="298"/>
                  <a:pt x="77" y="284"/>
                </a:cubicBezTo>
                <a:cubicBezTo>
                  <a:pt x="52" y="270"/>
                  <a:pt x="35" y="253"/>
                  <a:pt x="21" y="229"/>
                </a:cubicBezTo>
                <a:cubicBezTo>
                  <a:pt x="7" y="204"/>
                  <a:pt x="0" y="180"/>
                  <a:pt x="0" y="152"/>
                </a:cubicBezTo>
                <a:cubicBezTo>
                  <a:pt x="0" y="124"/>
                  <a:pt x="7" y="100"/>
                  <a:pt x="21" y="76"/>
                </a:cubicBezTo>
                <a:cubicBezTo>
                  <a:pt x="35" y="52"/>
                  <a:pt x="52" y="34"/>
                  <a:pt x="77" y="20"/>
                </a:cubicBezTo>
                <a:cubicBezTo>
                  <a:pt x="101" y="6"/>
                  <a:pt x="125" y="0"/>
                  <a:pt x="153" y="0"/>
                </a:cubicBezTo>
                <a:cubicBezTo>
                  <a:pt x="181" y="0"/>
                  <a:pt x="204" y="6"/>
                  <a:pt x="229" y="20"/>
                </a:cubicBezTo>
                <a:cubicBezTo>
                  <a:pt x="253" y="34"/>
                  <a:pt x="271" y="52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79" name="Freeform: Shape 70"/>
          <p:cNvSpPr/>
          <p:nvPr/>
        </p:nvSpPr>
        <p:spPr>
          <a:xfrm>
            <a:off x="8144044" y="3698908"/>
            <a:ext cx="51764" cy="5176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4"/>
                  <a:pt x="285" y="229"/>
                </a:cubicBezTo>
                <a:cubicBezTo>
                  <a:pt x="271" y="253"/>
                  <a:pt x="253" y="270"/>
                  <a:pt x="229" y="284"/>
                </a:cubicBezTo>
                <a:cubicBezTo>
                  <a:pt x="204" y="298"/>
                  <a:pt x="181" y="305"/>
                  <a:pt x="153" y="305"/>
                </a:cubicBezTo>
                <a:cubicBezTo>
                  <a:pt x="125" y="305"/>
                  <a:pt x="101" y="298"/>
                  <a:pt x="77" y="284"/>
                </a:cubicBezTo>
                <a:cubicBezTo>
                  <a:pt x="52" y="270"/>
                  <a:pt x="35" y="253"/>
                  <a:pt x="21" y="229"/>
                </a:cubicBezTo>
                <a:cubicBezTo>
                  <a:pt x="7" y="204"/>
                  <a:pt x="0" y="180"/>
                  <a:pt x="0" y="152"/>
                </a:cubicBezTo>
                <a:cubicBezTo>
                  <a:pt x="0" y="124"/>
                  <a:pt x="7" y="100"/>
                  <a:pt x="21" y="76"/>
                </a:cubicBezTo>
                <a:cubicBezTo>
                  <a:pt x="35" y="52"/>
                  <a:pt x="52" y="34"/>
                  <a:pt x="77" y="20"/>
                </a:cubicBezTo>
                <a:cubicBezTo>
                  <a:pt x="101" y="6"/>
                  <a:pt x="125" y="0"/>
                  <a:pt x="153" y="0"/>
                </a:cubicBezTo>
                <a:cubicBezTo>
                  <a:pt x="181" y="0"/>
                  <a:pt x="204" y="6"/>
                  <a:pt x="229" y="20"/>
                </a:cubicBezTo>
                <a:cubicBezTo>
                  <a:pt x="253" y="34"/>
                  <a:pt x="271" y="52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66" name="Freeform: Shape 125"/>
          <p:cNvSpPr/>
          <p:nvPr userDrawn="1"/>
        </p:nvSpPr>
        <p:spPr>
          <a:xfrm>
            <a:off x="7086282" y="3291943"/>
            <a:ext cx="51764" cy="5176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8" y="204"/>
                  <a:pt x="284" y="229"/>
                </a:cubicBezTo>
                <a:cubicBezTo>
                  <a:pt x="270" y="253"/>
                  <a:pt x="252" y="271"/>
                  <a:pt x="228" y="285"/>
                </a:cubicBezTo>
                <a:cubicBezTo>
                  <a:pt x="203" y="299"/>
                  <a:pt x="180" y="305"/>
                  <a:pt x="152" y="305"/>
                </a:cubicBezTo>
                <a:cubicBezTo>
                  <a:pt x="124" y="305"/>
                  <a:pt x="100" y="299"/>
                  <a:pt x="76" y="285"/>
                </a:cubicBezTo>
                <a:cubicBezTo>
                  <a:pt x="52" y="271"/>
                  <a:pt x="34" y="253"/>
                  <a:pt x="20" y="229"/>
                </a:cubicBezTo>
                <a:cubicBezTo>
                  <a:pt x="6" y="204"/>
                  <a:pt x="0" y="181"/>
                  <a:pt x="0" y="153"/>
                </a:cubicBezTo>
                <a:cubicBezTo>
                  <a:pt x="0" y="125"/>
                  <a:pt x="6" y="101"/>
                  <a:pt x="20" y="77"/>
                </a:cubicBezTo>
                <a:cubicBezTo>
                  <a:pt x="34" y="52"/>
                  <a:pt x="52" y="35"/>
                  <a:pt x="76" y="21"/>
                </a:cubicBezTo>
                <a:cubicBezTo>
                  <a:pt x="100" y="7"/>
                  <a:pt x="124" y="0"/>
                  <a:pt x="152" y="0"/>
                </a:cubicBezTo>
                <a:cubicBezTo>
                  <a:pt x="180" y="0"/>
                  <a:pt x="203" y="7"/>
                  <a:pt x="228" y="21"/>
                </a:cubicBezTo>
                <a:cubicBezTo>
                  <a:pt x="252" y="35"/>
                  <a:pt x="270" y="52"/>
                  <a:pt x="284" y="77"/>
                </a:cubicBezTo>
                <a:cubicBezTo>
                  <a:pt x="298" y="101"/>
                  <a:pt x="305" y="125"/>
                  <a:pt x="305" y="153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4" name="Freeform: Shape 125"/>
          <p:cNvSpPr/>
          <p:nvPr/>
        </p:nvSpPr>
        <p:spPr>
          <a:xfrm>
            <a:off x="7002670" y="3489806"/>
            <a:ext cx="51764" cy="5176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8" y="204"/>
                  <a:pt x="284" y="229"/>
                </a:cubicBezTo>
                <a:cubicBezTo>
                  <a:pt x="270" y="253"/>
                  <a:pt x="252" y="271"/>
                  <a:pt x="228" y="285"/>
                </a:cubicBezTo>
                <a:cubicBezTo>
                  <a:pt x="203" y="299"/>
                  <a:pt x="180" y="305"/>
                  <a:pt x="152" y="305"/>
                </a:cubicBezTo>
                <a:cubicBezTo>
                  <a:pt x="124" y="305"/>
                  <a:pt x="100" y="299"/>
                  <a:pt x="76" y="285"/>
                </a:cubicBezTo>
                <a:cubicBezTo>
                  <a:pt x="52" y="271"/>
                  <a:pt x="34" y="253"/>
                  <a:pt x="20" y="229"/>
                </a:cubicBezTo>
                <a:cubicBezTo>
                  <a:pt x="6" y="204"/>
                  <a:pt x="0" y="181"/>
                  <a:pt x="0" y="153"/>
                </a:cubicBezTo>
                <a:cubicBezTo>
                  <a:pt x="0" y="125"/>
                  <a:pt x="6" y="101"/>
                  <a:pt x="20" y="77"/>
                </a:cubicBezTo>
                <a:cubicBezTo>
                  <a:pt x="34" y="52"/>
                  <a:pt x="52" y="35"/>
                  <a:pt x="76" y="21"/>
                </a:cubicBezTo>
                <a:cubicBezTo>
                  <a:pt x="100" y="7"/>
                  <a:pt x="124" y="0"/>
                  <a:pt x="152" y="0"/>
                </a:cubicBezTo>
                <a:cubicBezTo>
                  <a:pt x="180" y="0"/>
                  <a:pt x="203" y="7"/>
                  <a:pt x="228" y="21"/>
                </a:cubicBezTo>
                <a:cubicBezTo>
                  <a:pt x="252" y="35"/>
                  <a:pt x="270" y="52"/>
                  <a:pt x="284" y="77"/>
                </a:cubicBezTo>
                <a:cubicBezTo>
                  <a:pt x="298" y="101"/>
                  <a:pt x="305" y="125"/>
                  <a:pt x="305" y="153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67" name="Freeform: Shape 113"/>
          <p:cNvSpPr/>
          <p:nvPr userDrawn="1"/>
        </p:nvSpPr>
        <p:spPr>
          <a:xfrm>
            <a:off x="6912251" y="2991010"/>
            <a:ext cx="51935" cy="5176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6" h="305">
                <a:moveTo>
                  <a:pt x="306" y="152"/>
                </a:moveTo>
                <a:cubicBezTo>
                  <a:pt x="306" y="180"/>
                  <a:pt x="299" y="203"/>
                  <a:pt x="285" y="228"/>
                </a:cubicBezTo>
                <a:cubicBezTo>
                  <a:pt x="271" y="252"/>
                  <a:pt x="253" y="270"/>
                  <a:pt x="229" y="284"/>
                </a:cubicBezTo>
                <a:cubicBezTo>
                  <a:pt x="204" y="298"/>
                  <a:pt x="181" y="305"/>
                  <a:pt x="153" y="305"/>
                </a:cubicBezTo>
                <a:cubicBezTo>
                  <a:pt x="125" y="305"/>
                  <a:pt x="101" y="298"/>
                  <a:pt x="77" y="284"/>
                </a:cubicBezTo>
                <a:cubicBezTo>
                  <a:pt x="52" y="270"/>
                  <a:pt x="35" y="252"/>
                  <a:pt x="21" y="228"/>
                </a:cubicBezTo>
                <a:cubicBezTo>
                  <a:pt x="7" y="203"/>
                  <a:pt x="0" y="180"/>
                  <a:pt x="0" y="152"/>
                </a:cubicBezTo>
                <a:cubicBezTo>
                  <a:pt x="0" y="124"/>
                  <a:pt x="7" y="100"/>
                  <a:pt x="21" y="76"/>
                </a:cubicBezTo>
                <a:cubicBezTo>
                  <a:pt x="35" y="52"/>
                  <a:pt x="52" y="34"/>
                  <a:pt x="77" y="20"/>
                </a:cubicBezTo>
                <a:cubicBezTo>
                  <a:pt x="101" y="6"/>
                  <a:pt x="125" y="0"/>
                  <a:pt x="153" y="0"/>
                </a:cubicBezTo>
                <a:cubicBezTo>
                  <a:pt x="181" y="0"/>
                  <a:pt x="204" y="6"/>
                  <a:pt x="229" y="20"/>
                </a:cubicBezTo>
                <a:cubicBezTo>
                  <a:pt x="253" y="34"/>
                  <a:pt x="271" y="52"/>
                  <a:pt x="285" y="76"/>
                </a:cubicBezTo>
                <a:cubicBezTo>
                  <a:pt x="299" y="100"/>
                  <a:pt x="306" y="124"/>
                  <a:pt x="306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2" name="Freeform: Shape 113"/>
          <p:cNvSpPr/>
          <p:nvPr/>
        </p:nvSpPr>
        <p:spPr>
          <a:xfrm>
            <a:off x="6217687" y="2783833"/>
            <a:ext cx="51935" cy="5176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6" h="305">
                <a:moveTo>
                  <a:pt x="306" y="152"/>
                </a:moveTo>
                <a:cubicBezTo>
                  <a:pt x="306" y="180"/>
                  <a:pt x="299" y="203"/>
                  <a:pt x="285" y="228"/>
                </a:cubicBezTo>
                <a:cubicBezTo>
                  <a:pt x="271" y="252"/>
                  <a:pt x="253" y="270"/>
                  <a:pt x="229" y="284"/>
                </a:cubicBezTo>
                <a:cubicBezTo>
                  <a:pt x="204" y="298"/>
                  <a:pt x="181" y="305"/>
                  <a:pt x="153" y="305"/>
                </a:cubicBezTo>
                <a:cubicBezTo>
                  <a:pt x="125" y="305"/>
                  <a:pt x="101" y="298"/>
                  <a:pt x="77" y="284"/>
                </a:cubicBezTo>
                <a:cubicBezTo>
                  <a:pt x="52" y="270"/>
                  <a:pt x="35" y="252"/>
                  <a:pt x="21" y="228"/>
                </a:cubicBezTo>
                <a:cubicBezTo>
                  <a:pt x="7" y="203"/>
                  <a:pt x="0" y="180"/>
                  <a:pt x="0" y="152"/>
                </a:cubicBezTo>
                <a:cubicBezTo>
                  <a:pt x="0" y="124"/>
                  <a:pt x="7" y="100"/>
                  <a:pt x="21" y="76"/>
                </a:cubicBezTo>
                <a:cubicBezTo>
                  <a:pt x="35" y="52"/>
                  <a:pt x="52" y="34"/>
                  <a:pt x="77" y="20"/>
                </a:cubicBezTo>
                <a:cubicBezTo>
                  <a:pt x="101" y="6"/>
                  <a:pt x="125" y="0"/>
                  <a:pt x="153" y="0"/>
                </a:cubicBezTo>
                <a:cubicBezTo>
                  <a:pt x="181" y="0"/>
                  <a:pt x="204" y="6"/>
                  <a:pt x="229" y="20"/>
                </a:cubicBezTo>
                <a:cubicBezTo>
                  <a:pt x="253" y="34"/>
                  <a:pt x="271" y="52"/>
                  <a:pt x="285" y="76"/>
                </a:cubicBezTo>
                <a:cubicBezTo>
                  <a:pt x="299" y="100"/>
                  <a:pt x="306" y="124"/>
                  <a:pt x="306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68" name="Freeform: Shape 99"/>
          <p:cNvSpPr/>
          <p:nvPr userDrawn="1"/>
        </p:nvSpPr>
        <p:spPr>
          <a:xfrm>
            <a:off x="7114741" y="2481589"/>
            <a:ext cx="51764" cy="5176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4"/>
                  <a:pt x="284" y="229"/>
                </a:cubicBezTo>
                <a:cubicBezTo>
                  <a:pt x="270" y="253"/>
                  <a:pt x="253" y="269"/>
                  <a:pt x="229" y="284"/>
                </a:cubicBezTo>
                <a:cubicBezTo>
                  <a:pt x="204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2" y="269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4" y="6"/>
                  <a:pt x="229" y="20"/>
                </a:cubicBezTo>
                <a:cubicBezTo>
                  <a:pt x="253" y="34"/>
                  <a:pt x="270" y="52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08" name="Freeform: Shape 99"/>
          <p:cNvSpPr/>
          <p:nvPr/>
        </p:nvSpPr>
        <p:spPr>
          <a:xfrm>
            <a:off x="6648456" y="1264267"/>
            <a:ext cx="51764" cy="5176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4"/>
                  <a:pt x="284" y="229"/>
                </a:cubicBezTo>
                <a:cubicBezTo>
                  <a:pt x="270" y="253"/>
                  <a:pt x="253" y="269"/>
                  <a:pt x="229" y="284"/>
                </a:cubicBezTo>
                <a:cubicBezTo>
                  <a:pt x="204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2" y="269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4" y="6"/>
                  <a:pt x="229" y="20"/>
                </a:cubicBezTo>
                <a:cubicBezTo>
                  <a:pt x="253" y="34"/>
                  <a:pt x="270" y="52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69" name="Freeform: Shape 58"/>
          <p:cNvSpPr/>
          <p:nvPr userDrawn="1"/>
        </p:nvSpPr>
        <p:spPr>
          <a:xfrm>
            <a:off x="7732396" y="2702968"/>
            <a:ext cx="51764" cy="5176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3"/>
                  <a:pt x="284" y="228"/>
                </a:cubicBezTo>
                <a:cubicBezTo>
                  <a:pt x="270" y="252"/>
                  <a:pt x="252" y="270"/>
                  <a:pt x="228" y="284"/>
                </a:cubicBezTo>
                <a:cubicBezTo>
                  <a:pt x="203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2" y="270"/>
                  <a:pt x="34" y="252"/>
                  <a:pt x="20" y="228"/>
                </a:cubicBezTo>
                <a:cubicBezTo>
                  <a:pt x="6" y="203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1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3" y="6"/>
                  <a:pt x="228" y="20"/>
                </a:cubicBezTo>
                <a:cubicBezTo>
                  <a:pt x="252" y="34"/>
                  <a:pt x="270" y="51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67" name="Freeform: Shape 58"/>
          <p:cNvSpPr/>
          <p:nvPr/>
        </p:nvSpPr>
        <p:spPr>
          <a:xfrm>
            <a:off x="8407125" y="2275722"/>
            <a:ext cx="51764" cy="5176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3"/>
                  <a:pt x="284" y="228"/>
                </a:cubicBezTo>
                <a:cubicBezTo>
                  <a:pt x="270" y="252"/>
                  <a:pt x="252" y="270"/>
                  <a:pt x="228" y="284"/>
                </a:cubicBezTo>
                <a:cubicBezTo>
                  <a:pt x="203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2" y="270"/>
                  <a:pt x="34" y="252"/>
                  <a:pt x="20" y="228"/>
                </a:cubicBezTo>
                <a:cubicBezTo>
                  <a:pt x="6" y="203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1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3" y="6"/>
                  <a:pt x="228" y="20"/>
                </a:cubicBezTo>
                <a:cubicBezTo>
                  <a:pt x="252" y="34"/>
                  <a:pt x="270" y="51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4226894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0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6 0.00023 L -0.00364 0.00069 L -0.03854 -0.06181 L -0.0289 -0.0794 L -0.05755 -0.13172 L -0.02786 -0.18357 L -0.01744 -0.16551 L -0.03776 -0.1294 " pathEditMode="relative" ptsTypes="AAAAAAAA">
                                      <p:cBhvr>
                                        <p:cTn id="9" dur="10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250" autoRev="1" fill="remove"/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3" dur="250" autoRev="1" fill="remove"/>
                                        <p:tgtEl>
                                          <p:spTgt spid="14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4" dur="250" autoRev="1" fill="remove"/>
                                        <p:tgtEl>
                                          <p:spTgt spid="14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" dur="250" autoRev="1" fill="remove"/>
                                        <p:tgtEl>
                                          <p:spTgt spid="14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0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00046 C -0.00013 -0.01204 1.875E-6 -0.02361 0.00013 -0.03472 L 0.02435 -0.03472 " pathEditMode="relative" rAng="0" ptsTypes="AAA">
                                      <p:cBhvr>
                                        <p:cTn id="21" dur="3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4" y="-171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800"/>
                            </p:stCondLst>
                            <p:childTnLst>
                              <p:par>
                                <p:cTn id="23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" dur="250" autoRev="1" fill="remove"/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5" dur="250" autoRev="1" fill="remove"/>
                                        <p:tgtEl>
                                          <p:spTgt spid="9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6" dur="250" autoRev="1" fill="remove"/>
                                        <p:tgtEl>
                                          <p:spTgt spid="9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7" dur="250" autoRev="1" fill="remove"/>
                                        <p:tgtEl>
                                          <p:spTgt spid="9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300"/>
                            </p:stCondLst>
                            <p:childTnLst>
                              <p:par>
                                <p:cTn id="29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300"/>
                            </p:stCondLst>
                            <p:childTnLst>
                              <p:par>
                                <p:cTn id="32" presetID="0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-0.00046 L -0.00612 1.85185E-6 L -0.00976 0.00555 L 0.01498 0.04954 L -0.00325 0.08102 L -0.01419 0.06065 L -0.03476 0.09676 L -0.05533 0.09583 " pathEditMode="relative" ptsTypes="AAAAAAAA">
                                      <p:cBhvr>
                                        <p:cTn id="33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800"/>
                            </p:stCondLst>
                            <p:childTnLst>
                              <p:par>
                                <p:cTn id="35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6" dur="250" autoRev="1" fill="remove"/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37" dur="250" autoRev="1" fill="remove"/>
                                        <p:tgtEl>
                                          <p:spTgt spid="1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8" dur="250" autoRev="1" fill="remove"/>
                                        <p:tgtEl>
                                          <p:spTgt spid="1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9" dur="250" autoRev="1" fill="remove"/>
                                        <p:tgtEl>
                                          <p:spTgt spid="1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300"/>
                            </p:stCondLst>
                            <p:childTnLst>
                              <p:par>
                                <p:cTn id="41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300"/>
                            </p:stCondLst>
                            <p:childTnLst>
                              <p:par>
                                <p:cTn id="44" presetID="0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-0.0007 L 0.0095 -0.00024 L 0.01692 0.01319 L -0.0069 0.05532 L 0.00325 0.07291 L 0.01432 0.05439 L 0.03528 0.09097 L 0.0638 0.09051 L 0.06979 0.07893 L 0.04883 0.04143 L 0.06015 0.02152 L 0.06015 -0.00996 L 0.08346 -0.05 C 0.08346 -0.07061 0.08359 -0.09121 0.08372 -0.11158 L 0.09036 -0.12292 L 0.09036 -0.01135 L 0.05963 0.04143 L 0.06718 0.05486 L 0.07721 0.03726 " pathEditMode="relative" rAng="0" ptsTypes="AAAAAAAAAAAAAAAAAAA">
                                      <p:cBhvr>
                                        <p:cTn id="45" dur="10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54" y="-15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300"/>
                            </p:stCondLst>
                            <p:childTnLst>
                              <p:par>
                                <p:cTn id="47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8" dur="250" autoRev="1" fill="remove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49" dur="250" autoRev="1" fill="remove"/>
                                        <p:tgtEl>
                                          <p:spTgt spid="7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50" dur="250" autoRev="1" fill="remove"/>
                                        <p:tgtEl>
                                          <p:spTgt spid="7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1" dur="250" autoRev="1" fill="remove"/>
                                        <p:tgtEl>
                                          <p:spTgt spid="7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800"/>
                            </p:stCondLst>
                            <p:childTnLst>
                              <p:par>
                                <p:cTn id="53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800"/>
                            </p:stCondLst>
                            <p:childTnLst>
                              <p:par>
                                <p:cTn id="56" presetID="0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4.07407E-6 C -4.16667E-6 -0.00556 0.00013 -0.01112 0.00026 -0.01667 L 0.02318 -0.01713 L 0.03308 -0.03426 L 0.01928 -0.05741 L -0.00625 -0.05787 C -0.00612 -0.0794 -0.00599 -0.10093 -0.00572 -0.12223 L 0.01146 -0.12223 L 0.03438 -0.08149 L 0.04258 -0.09537 L 0.01693 -0.14121 L -0.01041 -0.14028 C -0.01041 -0.16389 -0.01028 -0.18727 -0.01015 -0.21065 L 0.00625 -0.24028 " pathEditMode="relative" rAng="0" ptsTypes="AAAAAAAAAAAAAA">
                                      <p:cBhvr>
                                        <p:cTn id="57" dur="10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02" y="-1201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800"/>
                            </p:stCondLst>
                            <p:childTnLst>
                              <p:par>
                                <p:cTn id="59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0" dur="250" autoRev="1" fill="remove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61" dur="250" autoRev="1" fill="remove"/>
                                        <p:tgtEl>
                                          <p:spTgt spid="6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62" dur="250" autoRev="1" fill="remove"/>
                                        <p:tgtEl>
                                          <p:spTgt spid="6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3" dur="250" autoRev="1" fill="remove"/>
                                        <p:tgtEl>
                                          <p:spTgt spid="6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300"/>
                            </p:stCondLst>
                            <p:childTnLst>
                              <p:par>
                                <p:cTn id="65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6300"/>
                            </p:stCondLst>
                            <p:childTnLst>
                              <p:par>
                                <p:cTn id="68" presetID="0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0 L 4.16667E-6 -0.02338 L -0.02422 -0.02338 L -0.02995 -0.03356 L -0.02396 -0.04468 L 0.00494 -0.04421 L 0.00494 -0.12847 L -0.02019 -0.12801 L -0.03581 -0.10023 " pathEditMode="relative" rAng="0" ptsTypes="AAAAAAAAA">
                                      <p:cBhvr>
                                        <p:cTn id="69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49" y="-643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6800"/>
                            </p:stCondLst>
                            <p:childTnLst>
                              <p:par>
                                <p:cTn id="71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2" dur="250" autoRev="1" fill="remove"/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3" dur="250" autoRev="1" fill="remove"/>
                                        <p:tgtEl>
                                          <p:spTgt spid="14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74" dur="250" autoRev="1" fill="remove"/>
                                        <p:tgtEl>
                                          <p:spTgt spid="14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5" dur="250" autoRev="1" fill="remove"/>
                                        <p:tgtEl>
                                          <p:spTgt spid="14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7300"/>
                            </p:stCondLst>
                            <p:childTnLst>
                              <p:par>
                                <p:cTn id="77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7300"/>
                            </p:stCondLst>
                            <p:childTnLst>
                              <p:par>
                                <p:cTn id="80" presetID="0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0.00023 L 0.01745 0.00024 L 0.02734 -0.01689 L 0.04036 0.00579 " pathEditMode="relative" ptsTypes="AAAA">
                                      <p:cBhvr>
                                        <p:cTn id="81" dur="3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7600"/>
                            </p:stCondLst>
                            <p:childTnLst>
                              <p:par>
                                <p:cTn id="83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4" dur="250" autoRev="1" fill="remove"/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85" dur="250" autoRev="1" fill="remove"/>
                                        <p:tgtEl>
                                          <p:spTgt spid="8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6" dur="250" autoRev="1" fill="remove"/>
                                        <p:tgtEl>
                                          <p:spTgt spid="8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7" dur="250" autoRev="1" fill="remove"/>
                                        <p:tgtEl>
                                          <p:spTgt spid="8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8100"/>
                            </p:stCondLst>
                            <p:childTnLst>
                              <p:par>
                                <p:cTn id="89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8100"/>
                            </p:stCondLst>
                            <p:childTnLst>
                              <p:par>
                                <p:cTn id="92" presetID="0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4.44444E-6 C 4.16667E-7 0.02083 0.00013 0.04189 0.00026 0.06296 L 0.00534 0.07199 L 0.01901 0.04907 L 0.04075 0.08773 L 0.02148 0.12222 L 0.02786 0.13333 L 0.05208 0.0912 L 0.0332 0.05717 L 0.03945 0.04722 L 0.05898 0.08171 L 0.06849 0.08101 " pathEditMode="relative" rAng="0" ptsTypes="AAAAAAAAAAAA">
                                      <p:cBhvr>
                                        <p:cTn id="93" dur="10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24" y="66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9100"/>
                            </p:stCondLst>
                            <p:childTnLst>
                              <p:par>
                                <p:cTn id="95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6" dur="250" autoRev="1" fill="remove"/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97" dur="250" autoRev="1" fill="remove"/>
                                        <p:tgtEl>
                                          <p:spTgt spid="7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98" dur="250" autoRev="1" fill="remove"/>
                                        <p:tgtEl>
                                          <p:spTgt spid="7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9" dur="250" autoRev="1" fill="remove"/>
                                        <p:tgtEl>
                                          <p:spTgt spid="7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9600"/>
                            </p:stCondLst>
                            <p:childTnLst>
                              <p:par>
                                <p:cTn id="101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9600"/>
                            </p:stCondLst>
                            <p:childTnLst>
                              <p:par>
                                <p:cTn id="104" presetID="0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0007 L 0.00053 0.05764 L -0.00885 0.03889 " pathEditMode="relative" rAng="0" ptsTypes="AAA">
                                      <p:cBhvr>
                                        <p:cTn id="105" dur="3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04" y="29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9900"/>
                            </p:stCondLst>
                            <p:childTnLst>
                              <p:par>
                                <p:cTn id="107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8" dur="250" autoRev="1" fill="remove"/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09" dur="250" autoRev="1" fill="remove"/>
                                        <p:tgtEl>
                                          <p:spTgt spid="13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10" dur="250" autoRev="1" fill="remove"/>
                                        <p:tgtEl>
                                          <p:spTgt spid="13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1" dur="250" autoRev="1" fill="remove"/>
                                        <p:tgtEl>
                                          <p:spTgt spid="13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10400"/>
                            </p:stCondLst>
                            <p:childTnLst>
                              <p:par>
                                <p:cTn id="113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10400"/>
                            </p:stCondLst>
                            <p:childTnLst>
                              <p:par>
                                <p:cTn id="116" presetID="0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00023 L -0.01744 0.00024 L -0.03515 0.03172 L -0.01979 0.05996 L -0.03893 0.09491 L -0.05559 0.09422 L -0.03541 0.05949 L -0.0526 0.02801 L -0.04479 0.01598 L -0.07591 -0.04027 " pathEditMode="relative" ptsTypes="AAAAAAAAAA">
                                      <p:cBhvr>
                                        <p:cTn id="117" dur="10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11400"/>
                            </p:stCondLst>
                            <p:childTnLst>
                              <p:par>
                                <p:cTn id="119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0" dur="250" autoRev="1" fill="remove"/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21" dur="250" autoRev="1" fill="remove"/>
                                        <p:tgtEl>
                                          <p:spTgt spid="1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22" dur="250" autoRev="1" fill="remove"/>
                                        <p:tgtEl>
                                          <p:spTgt spid="1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3" dur="250" autoRev="1" fill="remove"/>
                                        <p:tgtEl>
                                          <p:spTgt spid="12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11900"/>
                            </p:stCondLst>
                            <p:childTnLst>
                              <p:par>
                                <p:cTn id="125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11900"/>
                            </p:stCondLst>
                            <p:childTnLst>
                              <p:par>
                                <p:cTn id="128" presetID="0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6 0 L -0.00052 -0.00833 L -0.02044 -0.00787 L -0.03763 -0.03681 L -0.02175 -0.06551 L 0.00612 -0.06551 L 0.00612 -0.10949 L -0.00326 -0.10995 L -0.03034 -0.06088 L -0.04792 -0.09144 L -0.01589 -0.14676 L 0.01016 -0.14676 L 0.01016 -0.2037 L -0.01159 -0.24329 L -0.003 -0.25718 L 0.01458 -0.22569 C 0.01445 -0.23819 0.01432 -0.25093 0.01419 -0.26343 L 0.00299 -0.28287 L -0.01341 -0.28287 L -0.04544 -0.22616 L -0.05078 -0.23704 " pathEditMode="relative" ptsTypes="AAAAAAAAAAAAAAAAAAAAA">
                                      <p:cBhvr>
                                        <p:cTn id="129" dur="10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12900"/>
                            </p:stCondLst>
                            <p:childTnLst>
                              <p:par>
                                <p:cTn id="131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2" dur="250" autoRev="1" fill="remove"/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33" dur="250" autoRev="1" fill="remove"/>
                                        <p:tgtEl>
                                          <p:spTgt spid="10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34" dur="250" autoRev="1" fill="remove"/>
                                        <p:tgtEl>
                                          <p:spTgt spid="10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5" dur="250" autoRev="1" fill="remove"/>
                                        <p:tgtEl>
                                          <p:spTgt spid="10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13400"/>
                            </p:stCondLst>
                            <p:childTnLst>
                              <p:par>
                                <p:cTn id="137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13400"/>
                            </p:stCondLst>
                            <p:childTnLst>
                              <p:par>
                                <p:cTn id="140" presetID="0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4.44444E-6 L 0.01198 4.44444E-6 L 0.04817 -0.06551 L 0.06393 -0.06551 L 0.07383 -0.08287 " pathEditMode="relative" rAng="0" ptsTypes="AAAAA">
                                      <p:cBhvr>
                                        <p:cTn id="141" dur="10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85" y="-41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14400"/>
                            </p:stCondLst>
                            <p:childTnLst>
                              <p:par>
                                <p:cTn id="143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4" dur="250" autoRev="1" fill="remove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45" dur="250" autoRev="1" fill="remove"/>
                                        <p:tgtEl>
                                          <p:spTgt spid="6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46" dur="250" autoRev="1" fill="remove"/>
                                        <p:tgtEl>
                                          <p:spTgt spid="6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7" dur="250" autoRev="1" fill="remove"/>
                                        <p:tgtEl>
                                          <p:spTgt spid="6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8" grpId="0" animBg="1"/>
      <p:bldP spid="158" grpId="1" animBg="1"/>
      <p:bldP spid="148" grpId="0" animBg="1"/>
      <p:bldP spid="159" grpId="0" animBg="1"/>
      <p:bldP spid="159" grpId="1" animBg="1"/>
      <p:bldP spid="93" grpId="0" animBg="1"/>
      <p:bldP spid="160" grpId="0" animBg="1"/>
      <p:bldP spid="160" grpId="1" animBg="1"/>
      <p:bldP spid="126" grpId="0" animBg="1"/>
      <p:bldP spid="161" grpId="0" animBg="1"/>
      <p:bldP spid="161" grpId="1" animBg="1"/>
      <p:bldP spid="75" grpId="0" animBg="1"/>
      <p:bldP spid="162" grpId="0" animBg="1"/>
      <p:bldP spid="162" grpId="1" animBg="1"/>
      <p:bldP spid="63" grpId="0" animBg="1"/>
      <p:bldP spid="163" grpId="0" animBg="1"/>
      <p:bldP spid="163" grpId="1" animBg="1"/>
      <p:bldP spid="144" grpId="0" animBg="1"/>
      <p:bldP spid="164" grpId="0" animBg="1"/>
      <p:bldP spid="164" grpId="1" animBg="1"/>
      <p:bldP spid="87" grpId="0" animBg="1"/>
      <p:bldP spid="165" grpId="0" animBg="1"/>
      <p:bldP spid="165" grpId="1" animBg="1"/>
      <p:bldP spid="79" grpId="0" animBg="1"/>
      <p:bldP spid="166" grpId="0" animBg="1"/>
      <p:bldP spid="166" grpId="1" animBg="1"/>
      <p:bldP spid="134" grpId="0" animBg="1"/>
      <p:bldP spid="167" grpId="0" animBg="1"/>
      <p:bldP spid="167" grpId="1" animBg="1"/>
      <p:bldP spid="122" grpId="0" animBg="1"/>
      <p:bldP spid="168" grpId="0" animBg="1"/>
      <p:bldP spid="168" grpId="1" animBg="1"/>
      <p:bldP spid="108" grpId="0" animBg="1"/>
      <p:bldP spid="169" grpId="0" animBg="1"/>
      <p:bldP spid="169" grpId="1" animBg="1"/>
      <p:bldP spid="67" grpId="0" animBg="1"/>
    </p:bld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_stick_man">
    <p:bg>
      <p:bgPr>
        <a:solidFill>
          <a:srgbClr val="149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6553200" y="5715000"/>
            <a:ext cx="685800" cy="6858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sz="1350" b="0" i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6" name="Title 15"/>
          <p:cNvSpPr>
            <a:spLocks noGrp="1"/>
          </p:cNvSpPr>
          <p:nvPr>
            <p:ph type="title"/>
          </p:nvPr>
        </p:nvSpPr>
        <p:spPr>
          <a:xfrm>
            <a:off x="3953514" y="1548676"/>
            <a:ext cx="4666687" cy="1971677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2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de-AT"/>
              <a:t>Click to edit Master title style</a:t>
            </a:r>
            <a:endParaRPr lang="en-US" dirty="0"/>
          </a:p>
        </p:txBody>
      </p:sp>
      <p:grpSp>
        <p:nvGrpSpPr>
          <p:cNvPr id="6" name="Group 5"/>
          <p:cNvGrpSpPr/>
          <p:nvPr userDrawn="1"/>
        </p:nvGrpSpPr>
        <p:grpSpPr>
          <a:xfrm flipH="1">
            <a:off x="523800" y="1585912"/>
            <a:ext cx="2905914" cy="3557588"/>
            <a:chOff x="3837960" y="285120"/>
            <a:chExt cx="3202560" cy="3920759"/>
          </a:xfrm>
          <a:solidFill>
            <a:schemeClr val="bg1"/>
          </a:solidFill>
        </p:grpSpPr>
        <p:sp>
          <p:nvSpPr>
            <p:cNvPr id="7" name="Freeform: Shape 8"/>
            <p:cNvSpPr/>
            <p:nvPr/>
          </p:nvSpPr>
          <p:spPr>
            <a:xfrm>
              <a:off x="3837960" y="285120"/>
              <a:ext cx="1567439" cy="1100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55" h="3059">
                  <a:moveTo>
                    <a:pt x="2852" y="1404"/>
                  </a:moveTo>
                  <a:cubicBezTo>
                    <a:pt x="2851" y="1477"/>
                    <a:pt x="2849" y="1591"/>
                    <a:pt x="2840" y="1720"/>
                  </a:cubicBezTo>
                  <a:cubicBezTo>
                    <a:pt x="2826" y="1938"/>
                    <a:pt x="2798" y="2132"/>
                    <a:pt x="2798" y="2132"/>
                  </a:cubicBezTo>
                  <a:lnTo>
                    <a:pt x="2436" y="1786"/>
                  </a:lnTo>
                  <a:cubicBezTo>
                    <a:pt x="2436" y="1786"/>
                    <a:pt x="2449" y="1613"/>
                    <a:pt x="2427" y="1355"/>
                  </a:cubicBezTo>
                  <a:cubicBezTo>
                    <a:pt x="2427" y="1355"/>
                    <a:pt x="2827" y="1307"/>
                    <a:pt x="2852" y="1403"/>
                  </a:cubicBezTo>
                  <a:cubicBezTo>
                    <a:pt x="2848" y="1386"/>
                    <a:pt x="2841" y="1374"/>
                    <a:pt x="2827" y="1355"/>
                  </a:cubicBezTo>
                  <a:cubicBezTo>
                    <a:pt x="2797" y="1317"/>
                    <a:pt x="2749" y="1307"/>
                    <a:pt x="2729" y="1305"/>
                  </a:cubicBezTo>
                  <a:cubicBezTo>
                    <a:pt x="2631" y="1292"/>
                    <a:pt x="2486" y="1276"/>
                    <a:pt x="2340" y="1272"/>
                  </a:cubicBezTo>
                  <a:cubicBezTo>
                    <a:pt x="2081" y="1264"/>
                    <a:pt x="1910" y="1285"/>
                    <a:pt x="1910" y="1285"/>
                  </a:cubicBezTo>
                  <a:lnTo>
                    <a:pt x="1547" y="939"/>
                  </a:lnTo>
                  <a:cubicBezTo>
                    <a:pt x="1547" y="939"/>
                    <a:pt x="1737" y="903"/>
                    <a:pt x="1954" y="877"/>
                  </a:cubicBezTo>
                  <a:cubicBezTo>
                    <a:pt x="2096" y="861"/>
                    <a:pt x="2221" y="852"/>
                    <a:pt x="2291" y="848"/>
                  </a:cubicBezTo>
                  <a:cubicBezTo>
                    <a:pt x="2296" y="848"/>
                    <a:pt x="2346" y="841"/>
                    <a:pt x="2393" y="886"/>
                  </a:cubicBezTo>
                  <a:cubicBezTo>
                    <a:pt x="2445" y="935"/>
                    <a:pt x="2704" y="1182"/>
                    <a:pt x="2809" y="1281"/>
                  </a:cubicBezTo>
                  <a:cubicBezTo>
                    <a:pt x="2856" y="1326"/>
                    <a:pt x="2852" y="1377"/>
                    <a:pt x="2852" y="1381"/>
                  </a:cubicBezTo>
                  <a:cubicBezTo>
                    <a:pt x="2852" y="1388"/>
                    <a:pt x="2852" y="1396"/>
                    <a:pt x="2852" y="1404"/>
                  </a:cubicBezTo>
                  <a:close/>
                  <a:moveTo>
                    <a:pt x="137" y="0"/>
                  </a:moveTo>
                  <a:lnTo>
                    <a:pt x="4218" y="0"/>
                  </a:lnTo>
                  <a:cubicBezTo>
                    <a:pt x="4294" y="0"/>
                    <a:pt x="4355" y="62"/>
                    <a:pt x="4355" y="138"/>
                  </a:cubicBezTo>
                  <a:lnTo>
                    <a:pt x="4355" y="3059"/>
                  </a:lnTo>
                  <a:lnTo>
                    <a:pt x="0" y="3059"/>
                  </a:lnTo>
                  <a:lnTo>
                    <a:pt x="0" y="138"/>
                  </a:lnTo>
                  <a:cubicBezTo>
                    <a:pt x="0" y="62"/>
                    <a:pt x="61" y="0"/>
                    <a:pt x="137" y="0"/>
                  </a:cubicBezTo>
                  <a:close/>
                  <a:moveTo>
                    <a:pt x="2017" y="2279"/>
                  </a:moveTo>
                  <a:cubicBezTo>
                    <a:pt x="1923" y="2252"/>
                    <a:pt x="1950" y="1857"/>
                    <a:pt x="1950" y="1857"/>
                  </a:cubicBezTo>
                  <a:cubicBezTo>
                    <a:pt x="2209" y="1866"/>
                    <a:pt x="2381" y="1844"/>
                    <a:pt x="2381" y="1844"/>
                  </a:cubicBezTo>
                  <a:lnTo>
                    <a:pt x="2743" y="2190"/>
                  </a:lnTo>
                  <a:cubicBezTo>
                    <a:pt x="2743" y="2190"/>
                    <a:pt x="2551" y="2227"/>
                    <a:pt x="2334" y="2252"/>
                  </a:cubicBezTo>
                  <a:cubicBezTo>
                    <a:pt x="2212" y="2266"/>
                    <a:pt x="2046" y="2278"/>
                    <a:pt x="2023" y="2280"/>
                  </a:cubicBezTo>
                  <a:cubicBezTo>
                    <a:pt x="2021" y="2280"/>
                    <a:pt x="2018" y="2279"/>
                    <a:pt x="2017" y="2279"/>
                  </a:cubicBezTo>
                  <a:close/>
                  <a:moveTo>
                    <a:pt x="1998" y="2281"/>
                  </a:moveTo>
                  <a:cubicBezTo>
                    <a:pt x="2005" y="2281"/>
                    <a:pt x="2012" y="2280"/>
                    <a:pt x="2020" y="2280"/>
                  </a:cubicBezTo>
                  <a:cubicBezTo>
                    <a:pt x="2002" y="2276"/>
                    <a:pt x="1989" y="2270"/>
                    <a:pt x="1970" y="2257"/>
                  </a:cubicBezTo>
                  <a:cubicBezTo>
                    <a:pt x="1931" y="2229"/>
                    <a:pt x="1919" y="2181"/>
                    <a:pt x="1915" y="2162"/>
                  </a:cubicBezTo>
                  <a:cubicBezTo>
                    <a:pt x="1897" y="2064"/>
                    <a:pt x="1874" y="1920"/>
                    <a:pt x="1863" y="1774"/>
                  </a:cubicBezTo>
                  <a:cubicBezTo>
                    <a:pt x="1842" y="1515"/>
                    <a:pt x="1855" y="1343"/>
                    <a:pt x="1855" y="1343"/>
                  </a:cubicBezTo>
                  <a:lnTo>
                    <a:pt x="1492" y="997"/>
                  </a:lnTo>
                  <a:cubicBezTo>
                    <a:pt x="1492" y="997"/>
                    <a:pt x="1465" y="1189"/>
                    <a:pt x="1451" y="1408"/>
                  </a:cubicBezTo>
                  <a:cubicBezTo>
                    <a:pt x="1441" y="1550"/>
                    <a:pt x="1438" y="1676"/>
                    <a:pt x="1438" y="1746"/>
                  </a:cubicBezTo>
                  <a:cubicBezTo>
                    <a:pt x="1438" y="1750"/>
                    <a:pt x="1434" y="1801"/>
                    <a:pt x="1481" y="1846"/>
                  </a:cubicBezTo>
                  <a:cubicBezTo>
                    <a:pt x="1533" y="1895"/>
                    <a:pt x="1792" y="2143"/>
                    <a:pt x="1896" y="2242"/>
                  </a:cubicBezTo>
                  <a:cubicBezTo>
                    <a:pt x="1943" y="2287"/>
                    <a:pt x="1993" y="2281"/>
                    <a:pt x="1998" y="2281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" name="Freeform: Shape 9"/>
            <p:cNvSpPr/>
            <p:nvPr/>
          </p:nvSpPr>
          <p:spPr>
            <a:xfrm>
              <a:off x="6597720" y="2070360"/>
              <a:ext cx="4680" cy="9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" h="27">
                  <a:moveTo>
                    <a:pt x="14" y="20"/>
                  </a:moveTo>
                  <a:lnTo>
                    <a:pt x="0" y="0"/>
                  </a:lnTo>
                  <a:lnTo>
                    <a:pt x="0" y="27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" name="Freeform: Shape 10"/>
            <p:cNvSpPr/>
            <p:nvPr/>
          </p:nvSpPr>
          <p:spPr>
            <a:xfrm>
              <a:off x="5633279" y="2757960"/>
              <a:ext cx="857880" cy="144791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84" h="4023">
                  <a:moveTo>
                    <a:pt x="1192" y="0"/>
                  </a:moveTo>
                  <a:lnTo>
                    <a:pt x="2384" y="403"/>
                  </a:lnTo>
                  <a:lnTo>
                    <a:pt x="2384" y="3447"/>
                  </a:lnTo>
                  <a:cubicBezTo>
                    <a:pt x="2384" y="3760"/>
                    <a:pt x="2152" y="4023"/>
                    <a:pt x="1809" y="4023"/>
                  </a:cubicBezTo>
                  <a:cubicBezTo>
                    <a:pt x="1467" y="4023"/>
                    <a:pt x="1234" y="3765"/>
                    <a:pt x="1234" y="3447"/>
                  </a:cubicBezTo>
                  <a:lnTo>
                    <a:pt x="1234" y="386"/>
                  </a:lnTo>
                  <a:lnTo>
                    <a:pt x="1150" y="386"/>
                  </a:lnTo>
                  <a:lnTo>
                    <a:pt x="1150" y="3447"/>
                  </a:lnTo>
                  <a:cubicBezTo>
                    <a:pt x="1150" y="3760"/>
                    <a:pt x="917" y="4023"/>
                    <a:pt x="575" y="4023"/>
                  </a:cubicBezTo>
                  <a:cubicBezTo>
                    <a:pt x="232" y="4023"/>
                    <a:pt x="0" y="3765"/>
                    <a:pt x="0" y="3447"/>
                  </a:cubicBezTo>
                  <a:lnTo>
                    <a:pt x="0" y="403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" name="Freeform: Shape 11"/>
            <p:cNvSpPr/>
            <p:nvPr/>
          </p:nvSpPr>
          <p:spPr>
            <a:xfrm>
              <a:off x="5640840" y="486360"/>
              <a:ext cx="842759" cy="8441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42" h="2346">
                  <a:moveTo>
                    <a:pt x="396" y="1021"/>
                  </a:moveTo>
                  <a:cubicBezTo>
                    <a:pt x="462" y="1065"/>
                    <a:pt x="550" y="1047"/>
                    <a:pt x="594" y="981"/>
                  </a:cubicBezTo>
                  <a:cubicBezTo>
                    <a:pt x="616" y="946"/>
                    <a:pt x="622" y="906"/>
                    <a:pt x="613" y="869"/>
                  </a:cubicBezTo>
                  <a:lnTo>
                    <a:pt x="356" y="823"/>
                  </a:lnTo>
                  <a:cubicBezTo>
                    <a:pt x="356" y="823"/>
                    <a:pt x="355" y="823"/>
                    <a:pt x="355" y="824"/>
                  </a:cubicBezTo>
                  <a:cubicBezTo>
                    <a:pt x="312" y="889"/>
                    <a:pt x="330" y="978"/>
                    <a:pt x="396" y="1021"/>
                  </a:cubicBezTo>
                  <a:close/>
                  <a:moveTo>
                    <a:pt x="453" y="1581"/>
                  </a:moveTo>
                  <a:cubicBezTo>
                    <a:pt x="456" y="1584"/>
                    <a:pt x="510" y="1632"/>
                    <a:pt x="629" y="1672"/>
                  </a:cubicBezTo>
                  <a:cubicBezTo>
                    <a:pt x="667" y="1684"/>
                    <a:pt x="713" y="1696"/>
                    <a:pt x="765" y="1706"/>
                  </a:cubicBezTo>
                  <a:cubicBezTo>
                    <a:pt x="977" y="1744"/>
                    <a:pt x="1081" y="1699"/>
                    <a:pt x="1092" y="1694"/>
                  </a:cubicBezTo>
                  <a:cubicBezTo>
                    <a:pt x="1116" y="1683"/>
                    <a:pt x="1126" y="1654"/>
                    <a:pt x="1115" y="1630"/>
                  </a:cubicBezTo>
                  <a:cubicBezTo>
                    <a:pt x="1104" y="1605"/>
                    <a:pt x="1075" y="1594"/>
                    <a:pt x="1051" y="1605"/>
                  </a:cubicBezTo>
                  <a:cubicBezTo>
                    <a:pt x="1050" y="1605"/>
                    <a:pt x="964" y="1642"/>
                    <a:pt x="782" y="1609"/>
                  </a:cubicBezTo>
                  <a:cubicBezTo>
                    <a:pt x="599" y="1577"/>
                    <a:pt x="519" y="1510"/>
                    <a:pt x="518" y="1508"/>
                  </a:cubicBezTo>
                  <a:cubicBezTo>
                    <a:pt x="498" y="1490"/>
                    <a:pt x="467" y="1492"/>
                    <a:pt x="449" y="1512"/>
                  </a:cubicBezTo>
                  <a:cubicBezTo>
                    <a:pt x="431" y="1532"/>
                    <a:pt x="433" y="1563"/>
                    <a:pt x="453" y="1581"/>
                  </a:cubicBezTo>
                  <a:close/>
                  <a:moveTo>
                    <a:pt x="1304" y="1108"/>
                  </a:moveTo>
                  <a:cubicBezTo>
                    <a:pt x="1326" y="1073"/>
                    <a:pt x="1332" y="1033"/>
                    <a:pt x="1323" y="996"/>
                  </a:cubicBezTo>
                  <a:lnTo>
                    <a:pt x="1066" y="950"/>
                  </a:lnTo>
                  <a:lnTo>
                    <a:pt x="1065" y="951"/>
                  </a:lnTo>
                  <a:cubicBezTo>
                    <a:pt x="1022" y="1017"/>
                    <a:pt x="1040" y="1105"/>
                    <a:pt x="1106" y="1149"/>
                  </a:cubicBezTo>
                  <a:cubicBezTo>
                    <a:pt x="1172" y="1192"/>
                    <a:pt x="1260" y="1174"/>
                    <a:pt x="1304" y="1108"/>
                  </a:cubicBezTo>
                  <a:close/>
                  <a:moveTo>
                    <a:pt x="1171" y="0"/>
                  </a:moveTo>
                  <a:cubicBezTo>
                    <a:pt x="1818" y="0"/>
                    <a:pt x="2342" y="525"/>
                    <a:pt x="2342" y="1173"/>
                  </a:cubicBezTo>
                  <a:cubicBezTo>
                    <a:pt x="2342" y="1821"/>
                    <a:pt x="1818" y="2346"/>
                    <a:pt x="1171" y="2346"/>
                  </a:cubicBezTo>
                  <a:cubicBezTo>
                    <a:pt x="524" y="2346"/>
                    <a:pt x="0" y="1821"/>
                    <a:pt x="0" y="1173"/>
                  </a:cubicBezTo>
                  <a:cubicBezTo>
                    <a:pt x="0" y="525"/>
                    <a:pt x="524" y="0"/>
                    <a:pt x="1171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" name="Freeform: Shape 12"/>
            <p:cNvSpPr/>
            <p:nvPr/>
          </p:nvSpPr>
          <p:spPr>
            <a:xfrm>
              <a:off x="4861080" y="1424159"/>
              <a:ext cx="2179440" cy="147311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55" h="4093">
                  <a:moveTo>
                    <a:pt x="5005" y="1855"/>
                  </a:moveTo>
                  <a:lnTo>
                    <a:pt x="4714" y="1468"/>
                  </a:lnTo>
                  <a:lnTo>
                    <a:pt x="4714" y="1998"/>
                  </a:lnTo>
                  <a:close/>
                  <a:moveTo>
                    <a:pt x="457" y="1393"/>
                  </a:moveTo>
                  <a:lnTo>
                    <a:pt x="1373" y="1229"/>
                  </a:lnTo>
                  <a:lnTo>
                    <a:pt x="2112" y="283"/>
                  </a:lnTo>
                  <a:cubicBezTo>
                    <a:pt x="2245" y="112"/>
                    <a:pt x="2454" y="0"/>
                    <a:pt x="2689" y="0"/>
                  </a:cubicBezTo>
                  <a:lnTo>
                    <a:pt x="3139" y="1671"/>
                  </a:lnTo>
                  <a:cubicBezTo>
                    <a:pt x="3188" y="1455"/>
                    <a:pt x="3237" y="628"/>
                    <a:pt x="3283" y="397"/>
                  </a:cubicBezTo>
                  <a:cubicBezTo>
                    <a:pt x="3283" y="397"/>
                    <a:pt x="2960" y="76"/>
                    <a:pt x="2958" y="1"/>
                  </a:cubicBezTo>
                  <a:cubicBezTo>
                    <a:pt x="3128" y="109"/>
                    <a:pt x="3389" y="109"/>
                    <a:pt x="3389" y="109"/>
                  </a:cubicBezTo>
                  <a:cubicBezTo>
                    <a:pt x="3389" y="109"/>
                    <a:pt x="3622" y="102"/>
                    <a:pt x="3820" y="0"/>
                  </a:cubicBezTo>
                  <a:cubicBezTo>
                    <a:pt x="3820" y="81"/>
                    <a:pt x="3496" y="397"/>
                    <a:pt x="3496" y="397"/>
                  </a:cubicBezTo>
                  <a:cubicBezTo>
                    <a:pt x="3542" y="630"/>
                    <a:pt x="3591" y="1459"/>
                    <a:pt x="3641" y="1678"/>
                  </a:cubicBezTo>
                  <a:lnTo>
                    <a:pt x="4327" y="0"/>
                  </a:lnTo>
                  <a:cubicBezTo>
                    <a:pt x="4529" y="0"/>
                    <a:pt x="4734" y="73"/>
                    <a:pt x="4864" y="248"/>
                  </a:cubicBezTo>
                  <a:lnTo>
                    <a:pt x="5831" y="1531"/>
                  </a:lnTo>
                  <a:lnTo>
                    <a:pt x="5876" y="1591"/>
                  </a:lnTo>
                  <a:lnTo>
                    <a:pt x="5966" y="1712"/>
                  </a:lnTo>
                  <a:cubicBezTo>
                    <a:pt x="6052" y="1826"/>
                    <a:pt x="6076" y="1968"/>
                    <a:pt x="6036" y="2096"/>
                  </a:cubicBezTo>
                  <a:cubicBezTo>
                    <a:pt x="6035" y="2101"/>
                    <a:pt x="6033" y="2106"/>
                    <a:pt x="6031" y="2111"/>
                  </a:cubicBezTo>
                  <a:cubicBezTo>
                    <a:pt x="5990" y="2225"/>
                    <a:pt x="5915" y="2326"/>
                    <a:pt x="5813" y="2400"/>
                  </a:cubicBezTo>
                  <a:lnTo>
                    <a:pt x="5748" y="2441"/>
                  </a:lnTo>
                  <a:cubicBezTo>
                    <a:pt x="5740" y="2445"/>
                    <a:pt x="4718" y="2950"/>
                    <a:pt x="4718" y="2950"/>
                  </a:cubicBezTo>
                  <a:lnTo>
                    <a:pt x="4303" y="2130"/>
                  </a:lnTo>
                  <a:lnTo>
                    <a:pt x="4236" y="2164"/>
                  </a:lnTo>
                  <a:lnTo>
                    <a:pt x="4714" y="3108"/>
                  </a:lnTo>
                  <a:lnTo>
                    <a:pt x="4714" y="4093"/>
                  </a:lnTo>
                  <a:lnTo>
                    <a:pt x="3338" y="3609"/>
                  </a:lnTo>
                  <a:lnTo>
                    <a:pt x="1960" y="4093"/>
                  </a:lnTo>
                  <a:lnTo>
                    <a:pt x="1960" y="1865"/>
                  </a:lnTo>
                  <a:cubicBezTo>
                    <a:pt x="1953" y="1875"/>
                    <a:pt x="1946" y="1884"/>
                    <a:pt x="1941" y="1890"/>
                  </a:cubicBezTo>
                  <a:cubicBezTo>
                    <a:pt x="1871" y="1980"/>
                    <a:pt x="1773" y="2037"/>
                    <a:pt x="1668" y="2054"/>
                  </a:cubicBezTo>
                  <a:cubicBezTo>
                    <a:pt x="1668" y="2055"/>
                    <a:pt x="408" y="2209"/>
                    <a:pt x="272" y="2225"/>
                  </a:cubicBezTo>
                  <a:cubicBezTo>
                    <a:pt x="42" y="2253"/>
                    <a:pt x="31" y="2383"/>
                    <a:pt x="0" y="2130"/>
                  </a:cubicBezTo>
                  <a:cubicBezTo>
                    <a:pt x="-2" y="2111"/>
                    <a:pt x="197" y="1865"/>
                    <a:pt x="197" y="1865"/>
                  </a:cubicBezTo>
                  <a:cubicBezTo>
                    <a:pt x="197" y="1865"/>
                    <a:pt x="278" y="1415"/>
                    <a:pt x="457" y="1393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" name="Freeform: Shape 13"/>
            <p:cNvSpPr/>
            <p:nvPr/>
          </p:nvSpPr>
          <p:spPr>
            <a:xfrm>
              <a:off x="4174920" y="1540800"/>
              <a:ext cx="894240" cy="8319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85" h="2312">
                  <a:moveTo>
                    <a:pt x="1613" y="2291"/>
                  </a:moveTo>
                  <a:lnTo>
                    <a:pt x="17" y="1297"/>
                  </a:lnTo>
                  <a:cubicBezTo>
                    <a:pt x="0" y="1286"/>
                    <a:pt x="-5" y="1263"/>
                    <a:pt x="6" y="1246"/>
                  </a:cubicBezTo>
                  <a:lnTo>
                    <a:pt x="773" y="18"/>
                  </a:lnTo>
                  <a:cubicBezTo>
                    <a:pt x="784" y="0"/>
                    <a:pt x="807" y="-5"/>
                    <a:pt x="824" y="6"/>
                  </a:cubicBezTo>
                  <a:lnTo>
                    <a:pt x="2420" y="999"/>
                  </a:lnTo>
                  <a:cubicBezTo>
                    <a:pt x="2485" y="1040"/>
                    <a:pt x="2505" y="1127"/>
                    <a:pt x="2464" y="1192"/>
                  </a:cubicBezTo>
                  <a:lnTo>
                    <a:pt x="1805" y="2246"/>
                  </a:lnTo>
                  <a:cubicBezTo>
                    <a:pt x="1765" y="2311"/>
                    <a:pt x="1678" y="2332"/>
                    <a:pt x="1613" y="2291"/>
                  </a:cubicBezTo>
                  <a:close/>
                  <a:moveTo>
                    <a:pt x="1587" y="2208"/>
                  </a:moveTo>
                  <a:lnTo>
                    <a:pt x="72" y="1264"/>
                  </a:lnTo>
                  <a:lnTo>
                    <a:pt x="818" y="69"/>
                  </a:lnTo>
                  <a:lnTo>
                    <a:pt x="1405" y="435"/>
                  </a:lnTo>
                  <a:lnTo>
                    <a:pt x="2334" y="1013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" name="Freeform: Shape 14"/>
            <p:cNvSpPr/>
            <p:nvPr/>
          </p:nvSpPr>
          <p:spPr>
            <a:xfrm>
              <a:off x="3837960" y="1422000"/>
              <a:ext cx="1567439" cy="816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55" h="2269">
                  <a:moveTo>
                    <a:pt x="2451" y="2269"/>
                  </a:moveTo>
                  <a:lnTo>
                    <a:pt x="1351" y="1584"/>
                  </a:lnTo>
                  <a:lnTo>
                    <a:pt x="0" y="0"/>
                  </a:lnTo>
                  <a:lnTo>
                    <a:pt x="4355" y="0"/>
                  </a:lnTo>
                  <a:lnTo>
                    <a:pt x="2993" y="1402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grpSp>
        <p:nvGrpSpPr>
          <p:cNvPr id="15" name="Group 14"/>
          <p:cNvGrpSpPr/>
          <p:nvPr userDrawn="1"/>
        </p:nvGrpSpPr>
        <p:grpSpPr>
          <a:xfrm>
            <a:off x="1" y="4951262"/>
            <a:ext cx="9144000" cy="192425"/>
            <a:chOff x="1" y="6601683"/>
            <a:chExt cx="12192000" cy="256566"/>
          </a:xfrm>
        </p:grpSpPr>
        <p:sp>
          <p:nvSpPr>
            <p:cNvPr id="17" name="Rectangle 16"/>
            <p:cNvSpPr>
              <a:spLocks/>
            </p:cNvSpPr>
            <p:nvPr userDrawn="1"/>
          </p:nvSpPr>
          <p:spPr>
            <a:xfrm>
              <a:off x="1" y="6601683"/>
              <a:ext cx="12192000" cy="25656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/>
            </a:p>
          </p:txBody>
        </p:sp>
        <p:pic>
          <p:nvPicPr>
            <p:cNvPr id="19" name="Picture 18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525" y="6657966"/>
              <a:ext cx="810195" cy="144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09037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_monitoring"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"/>
          <p:cNvSpPr>
            <a:spLocks noGrp="1"/>
          </p:cNvSpPr>
          <p:nvPr>
            <p:ph type="title"/>
          </p:nvPr>
        </p:nvSpPr>
        <p:spPr>
          <a:xfrm>
            <a:off x="2879280" y="2247049"/>
            <a:ext cx="5747302" cy="1125143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2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de-AT"/>
              <a:t>Click to edit Master title style</a:t>
            </a:r>
            <a:endParaRPr lang="en-US" dirty="0"/>
          </a:p>
        </p:txBody>
      </p:sp>
      <p:grpSp>
        <p:nvGrpSpPr>
          <p:cNvPr id="31" name="Group 30"/>
          <p:cNvGrpSpPr/>
          <p:nvPr userDrawn="1"/>
        </p:nvGrpSpPr>
        <p:grpSpPr>
          <a:xfrm>
            <a:off x="523800" y="2247210"/>
            <a:ext cx="1820341" cy="2896290"/>
            <a:chOff x="3865679" y="1877039"/>
            <a:chExt cx="2427121" cy="3861720"/>
          </a:xfrm>
        </p:grpSpPr>
        <p:sp>
          <p:nvSpPr>
            <p:cNvPr id="32" name="Freeform: Shape 1"/>
            <p:cNvSpPr/>
            <p:nvPr/>
          </p:nvSpPr>
          <p:spPr>
            <a:xfrm>
              <a:off x="5302079" y="2639880"/>
              <a:ext cx="365040" cy="3639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15" h="1012">
                  <a:moveTo>
                    <a:pt x="508" y="902"/>
                  </a:moveTo>
                  <a:cubicBezTo>
                    <a:pt x="289" y="902"/>
                    <a:pt x="112" y="726"/>
                    <a:pt x="112" y="507"/>
                  </a:cubicBezTo>
                  <a:cubicBezTo>
                    <a:pt x="112" y="289"/>
                    <a:pt x="289" y="112"/>
                    <a:pt x="508" y="112"/>
                  </a:cubicBezTo>
                  <a:cubicBezTo>
                    <a:pt x="727" y="112"/>
                    <a:pt x="904" y="289"/>
                    <a:pt x="904" y="507"/>
                  </a:cubicBezTo>
                  <a:cubicBezTo>
                    <a:pt x="904" y="726"/>
                    <a:pt x="727" y="902"/>
                    <a:pt x="508" y="902"/>
                  </a:cubicBezTo>
                  <a:close/>
                  <a:moveTo>
                    <a:pt x="508" y="0"/>
                  </a:moveTo>
                  <a:cubicBezTo>
                    <a:pt x="227" y="0"/>
                    <a:pt x="0" y="226"/>
                    <a:pt x="0" y="506"/>
                  </a:cubicBezTo>
                  <a:cubicBezTo>
                    <a:pt x="0" y="785"/>
                    <a:pt x="227" y="1012"/>
                    <a:pt x="508" y="1012"/>
                  </a:cubicBezTo>
                  <a:cubicBezTo>
                    <a:pt x="788" y="1012"/>
                    <a:pt x="1015" y="785"/>
                    <a:pt x="1015" y="506"/>
                  </a:cubicBezTo>
                  <a:cubicBezTo>
                    <a:pt x="1015" y="226"/>
                    <a:pt x="788" y="0"/>
                    <a:pt x="508" y="0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" name="Freeform: Shape 2"/>
            <p:cNvSpPr/>
            <p:nvPr/>
          </p:nvSpPr>
          <p:spPr>
            <a:xfrm>
              <a:off x="5409720" y="2750040"/>
              <a:ext cx="149760" cy="36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7" h="103">
                  <a:moveTo>
                    <a:pt x="368" y="0"/>
                  </a:moveTo>
                  <a:lnTo>
                    <a:pt x="50" y="0"/>
                  </a:lnTo>
                  <a:cubicBezTo>
                    <a:pt x="23" y="0"/>
                    <a:pt x="0" y="22"/>
                    <a:pt x="0" y="49"/>
                  </a:cubicBezTo>
                  <a:lnTo>
                    <a:pt x="0" y="53"/>
                  </a:lnTo>
                  <a:cubicBezTo>
                    <a:pt x="0" y="80"/>
                    <a:pt x="23" y="103"/>
                    <a:pt x="50" y="103"/>
                  </a:cubicBezTo>
                  <a:lnTo>
                    <a:pt x="368" y="103"/>
                  </a:lnTo>
                  <a:cubicBezTo>
                    <a:pt x="395" y="103"/>
                    <a:pt x="417" y="80"/>
                    <a:pt x="417" y="53"/>
                  </a:cubicBezTo>
                  <a:lnTo>
                    <a:pt x="417" y="49"/>
                  </a:lnTo>
                  <a:cubicBezTo>
                    <a:pt x="417" y="22"/>
                    <a:pt x="395" y="0"/>
                    <a:pt x="368" y="0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" name="Freeform: Shape 3"/>
            <p:cNvSpPr/>
            <p:nvPr/>
          </p:nvSpPr>
          <p:spPr>
            <a:xfrm>
              <a:off x="5409720" y="2858040"/>
              <a:ext cx="149760" cy="36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7" h="103">
                  <a:moveTo>
                    <a:pt x="368" y="0"/>
                  </a:moveTo>
                  <a:lnTo>
                    <a:pt x="50" y="0"/>
                  </a:lnTo>
                  <a:cubicBezTo>
                    <a:pt x="23" y="0"/>
                    <a:pt x="0" y="22"/>
                    <a:pt x="0" y="49"/>
                  </a:cubicBezTo>
                  <a:lnTo>
                    <a:pt x="0" y="53"/>
                  </a:lnTo>
                  <a:cubicBezTo>
                    <a:pt x="0" y="80"/>
                    <a:pt x="23" y="103"/>
                    <a:pt x="50" y="103"/>
                  </a:cubicBezTo>
                  <a:lnTo>
                    <a:pt x="368" y="103"/>
                  </a:lnTo>
                  <a:cubicBezTo>
                    <a:pt x="395" y="103"/>
                    <a:pt x="417" y="80"/>
                    <a:pt x="417" y="53"/>
                  </a:cubicBezTo>
                  <a:lnTo>
                    <a:pt x="417" y="49"/>
                  </a:lnTo>
                  <a:cubicBezTo>
                    <a:pt x="417" y="22"/>
                    <a:pt x="395" y="0"/>
                    <a:pt x="368" y="0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" name="Freeform: Shape 4"/>
            <p:cNvSpPr/>
            <p:nvPr/>
          </p:nvSpPr>
          <p:spPr>
            <a:xfrm>
              <a:off x="5409720" y="2804040"/>
              <a:ext cx="149760" cy="36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7" h="103">
                  <a:moveTo>
                    <a:pt x="368" y="0"/>
                  </a:moveTo>
                  <a:lnTo>
                    <a:pt x="50" y="0"/>
                  </a:lnTo>
                  <a:cubicBezTo>
                    <a:pt x="23" y="0"/>
                    <a:pt x="0" y="22"/>
                    <a:pt x="0" y="49"/>
                  </a:cubicBezTo>
                  <a:lnTo>
                    <a:pt x="0" y="53"/>
                  </a:lnTo>
                  <a:cubicBezTo>
                    <a:pt x="0" y="80"/>
                    <a:pt x="23" y="103"/>
                    <a:pt x="50" y="103"/>
                  </a:cubicBezTo>
                  <a:lnTo>
                    <a:pt x="368" y="103"/>
                  </a:lnTo>
                  <a:cubicBezTo>
                    <a:pt x="395" y="103"/>
                    <a:pt x="417" y="80"/>
                    <a:pt x="417" y="53"/>
                  </a:cubicBezTo>
                  <a:lnTo>
                    <a:pt x="417" y="49"/>
                  </a:lnTo>
                  <a:cubicBezTo>
                    <a:pt x="417" y="22"/>
                    <a:pt x="395" y="0"/>
                    <a:pt x="368" y="0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" name="Freeform: Shape 5"/>
            <p:cNvSpPr/>
            <p:nvPr/>
          </p:nvSpPr>
          <p:spPr>
            <a:xfrm>
              <a:off x="4944239" y="2016360"/>
              <a:ext cx="1081080" cy="106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04" h="2968">
                  <a:moveTo>
                    <a:pt x="2825" y="2123"/>
                  </a:moveTo>
                  <a:lnTo>
                    <a:pt x="2279" y="2667"/>
                  </a:lnTo>
                  <a:cubicBezTo>
                    <a:pt x="2236" y="2711"/>
                    <a:pt x="2178" y="2735"/>
                    <a:pt x="2115" y="2735"/>
                  </a:cubicBezTo>
                  <a:cubicBezTo>
                    <a:pt x="2092" y="2735"/>
                    <a:pt x="2070" y="2731"/>
                    <a:pt x="2048" y="2725"/>
                  </a:cubicBezTo>
                  <a:cubicBezTo>
                    <a:pt x="2164" y="2596"/>
                    <a:pt x="2235" y="2425"/>
                    <a:pt x="2235" y="2238"/>
                  </a:cubicBezTo>
                  <a:cubicBezTo>
                    <a:pt x="2235" y="2075"/>
                    <a:pt x="2182" y="1925"/>
                    <a:pt x="2092" y="1804"/>
                  </a:cubicBezTo>
                  <a:lnTo>
                    <a:pt x="2325" y="1572"/>
                  </a:lnTo>
                  <a:lnTo>
                    <a:pt x="2325" y="844"/>
                  </a:lnTo>
                  <a:cubicBezTo>
                    <a:pt x="2325" y="693"/>
                    <a:pt x="2202" y="571"/>
                    <a:pt x="2051" y="571"/>
                  </a:cubicBezTo>
                  <a:lnTo>
                    <a:pt x="954" y="571"/>
                  </a:lnTo>
                  <a:cubicBezTo>
                    <a:pt x="802" y="571"/>
                    <a:pt x="680" y="693"/>
                    <a:pt x="680" y="844"/>
                  </a:cubicBezTo>
                  <a:lnTo>
                    <a:pt x="680" y="1570"/>
                  </a:lnTo>
                  <a:lnTo>
                    <a:pt x="914" y="1804"/>
                  </a:lnTo>
                  <a:cubicBezTo>
                    <a:pt x="824" y="1925"/>
                    <a:pt x="771" y="2075"/>
                    <a:pt x="771" y="2238"/>
                  </a:cubicBezTo>
                  <a:cubicBezTo>
                    <a:pt x="771" y="2425"/>
                    <a:pt x="841" y="2596"/>
                    <a:pt x="957" y="2725"/>
                  </a:cubicBezTo>
                  <a:cubicBezTo>
                    <a:pt x="936" y="2731"/>
                    <a:pt x="913" y="2735"/>
                    <a:pt x="890" y="2735"/>
                  </a:cubicBezTo>
                  <a:cubicBezTo>
                    <a:pt x="828" y="2735"/>
                    <a:pt x="770" y="2711"/>
                    <a:pt x="726" y="2667"/>
                  </a:cubicBezTo>
                  <a:lnTo>
                    <a:pt x="179" y="2122"/>
                  </a:lnTo>
                  <a:cubicBezTo>
                    <a:pt x="89" y="2032"/>
                    <a:pt x="89" y="1885"/>
                    <a:pt x="179" y="1795"/>
                  </a:cubicBezTo>
                  <a:lnTo>
                    <a:pt x="378" y="1596"/>
                  </a:lnTo>
                  <a:cubicBezTo>
                    <a:pt x="409" y="1566"/>
                    <a:pt x="447" y="1545"/>
                    <a:pt x="488" y="1536"/>
                  </a:cubicBezTo>
                  <a:lnTo>
                    <a:pt x="488" y="844"/>
                  </a:lnTo>
                  <a:cubicBezTo>
                    <a:pt x="488" y="588"/>
                    <a:pt x="697" y="380"/>
                    <a:pt x="954" y="380"/>
                  </a:cubicBezTo>
                  <a:lnTo>
                    <a:pt x="2051" y="380"/>
                  </a:lnTo>
                  <a:cubicBezTo>
                    <a:pt x="2308" y="380"/>
                    <a:pt x="2517" y="588"/>
                    <a:pt x="2517" y="844"/>
                  </a:cubicBezTo>
                  <a:lnTo>
                    <a:pt x="2517" y="1537"/>
                  </a:lnTo>
                  <a:cubicBezTo>
                    <a:pt x="2558" y="1547"/>
                    <a:pt x="2595" y="1568"/>
                    <a:pt x="2626" y="1598"/>
                  </a:cubicBezTo>
                  <a:lnTo>
                    <a:pt x="2825" y="1796"/>
                  </a:lnTo>
                  <a:cubicBezTo>
                    <a:pt x="2915" y="1887"/>
                    <a:pt x="2915" y="2033"/>
                    <a:pt x="2825" y="2123"/>
                  </a:cubicBezTo>
                  <a:close/>
                  <a:moveTo>
                    <a:pt x="1921" y="733"/>
                  </a:moveTo>
                  <a:lnTo>
                    <a:pt x="1921" y="728"/>
                  </a:lnTo>
                  <a:cubicBezTo>
                    <a:pt x="1921" y="698"/>
                    <a:pt x="1946" y="674"/>
                    <a:pt x="1976" y="674"/>
                  </a:cubicBezTo>
                  <a:lnTo>
                    <a:pt x="1980" y="674"/>
                  </a:lnTo>
                  <a:cubicBezTo>
                    <a:pt x="2010" y="674"/>
                    <a:pt x="2035" y="698"/>
                    <a:pt x="2035" y="728"/>
                  </a:cubicBezTo>
                  <a:lnTo>
                    <a:pt x="2035" y="733"/>
                  </a:lnTo>
                  <a:cubicBezTo>
                    <a:pt x="2035" y="763"/>
                    <a:pt x="2010" y="787"/>
                    <a:pt x="1980" y="787"/>
                  </a:cubicBezTo>
                  <a:lnTo>
                    <a:pt x="1976" y="787"/>
                  </a:lnTo>
                  <a:cubicBezTo>
                    <a:pt x="1946" y="787"/>
                    <a:pt x="1921" y="763"/>
                    <a:pt x="1921" y="733"/>
                  </a:cubicBezTo>
                  <a:close/>
                  <a:moveTo>
                    <a:pt x="1410" y="733"/>
                  </a:moveTo>
                  <a:lnTo>
                    <a:pt x="1410" y="728"/>
                  </a:lnTo>
                  <a:cubicBezTo>
                    <a:pt x="1410" y="698"/>
                    <a:pt x="1434" y="674"/>
                    <a:pt x="1464" y="674"/>
                  </a:cubicBezTo>
                  <a:lnTo>
                    <a:pt x="1817" y="674"/>
                  </a:lnTo>
                  <a:cubicBezTo>
                    <a:pt x="1847" y="674"/>
                    <a:pt x="1871" y="698"/>
                    <a:pt x="1871" y="728"/>
                  </a:cubicBezTo>
                  <a:lnTo>
                    <a:pt x="1871" y="733"/>
                  </a:lnTo>
                  <a:cubicBezTo>
                    <a:pt x="1871" y="763"/>
                    <a:pt x="1847" y="787"/>
                    <a:pt x="1817" y="787"/>
                  </a:cubicBezTo>
                  <a:lnTo>
                    <a:pt x="1464" y="787"/>
                  </a:lnTo>
                  <a:cubicBezTo>
                    <a:pt x="1434" y="787"/>
                    <a:pt x="1410" y="763"/>
                    <a:pt x="1410" y="733"/>
                  </a:cubicBezTo>
                  <a:close/>
                  <a:moveTo>
                    <a:pt x="1503" y="2855"/>
                  </a:moveTo>
                  <a:cubicBezTo>
                    <a:pt x="1161" y="2855"/>
                    <a:pt x="884" y="2579"/>
                    <a:pt x="884" y="2238"/>
                  </a:cubicBezTo>
                  <a:cubicBezTo>
                    <a:pt x="884" y="1897"/>
                    <a:pt x="1161" y="1621"/>
                    <a:pt x="1503" y="1621"/>
                  </a:cubicBezTo>
                  <a:cubicBezTo>
                    <a:pt x="1845" y="1621"/>
                    <a:pt x="2122" y="1897"/>
                    <a:pt x="2122" y="2238"/>
                  </a:cubicBezTo>
                  <a:cubicBezTo>
                    <a:pt x="2122" y="2579"/>
                    <a:pt x="1845" y="2855"/>
                    <a:pt x="1503" y="2855"/>
                  </a:cubicBezTo>
                  <a:close/>
                  <a:moveTo>
                    <a:pt x="2904" y="1718"/>
                  </a:moveTo>
                  <a:lnTo>
                    <a:pt x="2791" y="1605"/>
                  </a:lnTo>
                  <a:cubicBezTo>
                    <a:pt x="2812" y="1512"/>
                    <a:pt x="2823" y="1416"/>
                    <a:pt x="2823" y="1317"/>
                  </a:cubicBezTo>
                  <a:cubicBezTo>
                    <a:pt x="2823" y="590"/>
                    <a:pt x="2232" y="0"/>
                    <a:pt x="1503" y="0"/>
                  </a:cubicBezTo>
                  <a:cubicBezTo>
                    <a:pt x="774" y="0"/>
                    <a:pt x="183" y="590"/>
                    <a:pt x="183" y="1317"/>
                  </a:cubicBezTo>
                  <a:cubicBezTo>
                    <a:pt x="183" y="1415"/>
                    <a:pt x="194" y="1511"/>
                    <a:pt x="214" y="1603"/>
                  </a:cubicBezTo>
                  <a:lnTo>
                    <a:pt x="100" y="1716"/>
                  </a:lnTo>
                  <a:cubicBezTo>
                    <a:pt x="36" y="1781"/>
                    <a:pt x="0" y="1867"/>
                    <a:pt x="0" y="1958"/>
                  </a:cubicBezTo>
                  <a:cubicBezTo>
                    <a:pt x="0" y="2050"/>
                    <a:pt x="36" y="2136"/>
                    <a:pt x="100" y="2201"/>
                  </a:cubicBezTo>
                  <a:lnTo>
                    <a:pt x="647" y="2746"/>
                  </a:lnTo>
                  <a:cubicBezTo>
                    <a:pt x="712" y="2811"/>
                    <a:pt x="798" y="2846"/>
                    <a:pt x="890" y="2846"/>
                  </a:cubicBezTo>
                  <a:cubicBezTo>
                    <a:pt x="946" y="2846"/>
                    <a:pt x="999" y="2833"/>
                    <a:pt x="1046" y="2809"/>
                  </a:cubicBezTo>
                  <a:cubicBezTo>
                    <a:pt x="1172" y="2908"/>
                    <a:pt x="1330" y="2968"/>
                    <a:pt x="1503" y="2968"/>
                  </a:cubicBezTo>
                  <a:cubicBezTo>
                    <a:pt x="1675" y="2968"/>
                    <a:pt x="1834" y="2908"/>
                    <a:pt x="1959" y="2809"/>
                  </a:cubicBezTo>
                  <a:cubicBezTo>
                    <a:pt x="2007" y="2833"/>
                    <a:pt x="2060" y="2846"/>
                    <a:pt x="2115" y="2846"/>
                  </a:cubicBezTo>
                  <a:cubicBezTo>
                    <a:pt x="2207" y="2846"/>
                    <a:pt x="2294" y="2811"/>
                    <a:pt x="2358" y="2746"/>
                  </a:cubicBezTo>
                  <a:lnTo>
                    <a:pt x="2904" y="2202"/>
                  </a:lnTo>
                  <a:cubicBezTo>
                    <a:pt x="3038" y="2068"/>
                    <a:pt x="3038" y="1851"/>
                    <a:pt x="2904" y="1718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" name="Freeform: Shape 6"/>
            <p:cNvSpPr/>
            <p:nvPr/>
          </p:nvSpPr>
          <p:spPr>
            <a:xfrm>
              <a:off x="5018040" y="2700000"/>
              <a:ext cx="196200" cy="195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6" h="544">
                  <a:moveTo>
                    <a:pt x="19" y="16"/>
                  </a:moveTo>
                  <a:lnTo>
                    <a:pt x="16" y="19"/>
                  </a:lnTo>
                  <a:cubicBezTo>
                    <a:pt x="-5" y="40"/>
                    <a:pt x="-5" y="75"/>
                    <a:pt x="16" y="96"/>
                  </a:cubicBezTo>
                  <a:lnTo>
                    <a:pt x="450" y="529"/>
                  </a:lnTo>
                  <a:cubicBezTo>
                    <a:pt x="471" y="550"/>
                    <a:pt x="506" y="550"/>
                    <a:pt x="527" y="529"/>
                  </a:cubicBezTo>
                  <a:lnTo>
                    <a:pt x="530" y="526"/>
                  </a:lnTo>
                  <a:cubicBezTo>
                    <a:pt x="551" y="505"/>
                    <a:pt x="551" y="470"/>
                    <a:pt x="530" y="449"/>
                  </a:cubicBezTo>
                  <a:lnTo>
                    <a:pt x="96" y="16"/>
                  </a:lnTo>
                  <a:cubicBezTo>
                    <a:pt x="75" y="-5"/>
                    <a:pt x="40" y="-5"/>
                    <a:pt x="19" y="16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" name="Freeform: Shape 7"/>
            <p:cNvSpPr/>
            <p:nvPr/>
          </p:nvSpPr>
          <p:spPr>
            <a:xfrm>
              <a:off x="5753160" y="2700000"/>
              <a:ext cx="194400" cy="193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1" h="539">
                  <a:moveTo>
                    <a:pt x="521" y="16"/>
                  </a:moveTo>
                  <a:cubicBezTo>
                    <a:pt x="500" y="-5"/>
                    <a:pt x="465" y="-5"/>
                    <a:pt x="444" y="16"/>
                  </a:cubicBezTo>
                  <a:lnTo>
                    <a:pt x="16" y="443"/>
                  </a:lnTo>
                  <a:cubicBezTo>
                    <a:pt x="-5" y="465"/>
                    <a:pt x="-5" y="499"/>
                    <a:pt x="16" y="520"/>
                  </a:cubicBezTo>
                  <a:lnTo>
                    <a:pt x="19" y="523"/>
                  </a:lnTo>
                  <a:cubicBezTo>
                    <a:pt x="40" y="545"/>
                    <a:pt x="75" y="545"/>
                    <a:pt x="96" y="523"/>
                  </a:cubicBezTo>
                  <a:lnTo>
                    <a:pt x="525" y="96"/>
                  </a:lnTo>
                  <a:cubicBezTo>
                    <a:pt x="546" y="75"/>
                    <a:pt x="546" y="40"/>
                    <a:pt x="525" y="19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" name="Freeform: Shape 8"/>
            <p:cNvSpPr/>
            <p:nvPr/>
          </p:nvSpPr>
          <p:spPr>
            <a:xfrm>
              <a:off x="4676760" y="3063959"/>
              <a:ext cx="1616040" cy="2674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90" h="7431">
                  <a:moveTo>
                    <a:pt x="3981" y="1301"/>
                  </a:moveTo>
                  <a:cubicBezTo>
                    <a:pt x="3914" y="1301"/>
                    <a:pt x="3851" y="1312"/>
                    <a:pt x="3794" y="1333"/>
                  </a:cubicBezTo>
                  <a:lnTo>
                    <a:pt x="3794" y="464"/>
                  </a:lnTo>
                  <a:cubicBezTo>
                    <a:pt x="3786" y="207"/>
                    <a:pt x="3575" y="0"/>
                    <a:pt x="3316" y="0"/>
                  </a:cubicBezTo>
                  <a:lnTo>
                    <a:pt x="3138" y="0"/>
                  </a:lnTo>
                  <a:lnTo>
                    <a:pt x="2249" y="891"/>
                  </a:lnTo>
                  <a:lnTo>
                    <a:pt x="1361" y="0"/>
                  </a:lnTo>
                  <a:lnTo>
                    <a:pt x="1183" y="0"/>
                  </a:lnTo>
                  <a:cubicBezTo>
                    <a:pt x="923" y="0"/>
                    <a:pt x="712" y="207"/>
                    <a:pt x="704" y="464"/>
                  </a:cubicBezTo>
                  <a:lnTo>
                    <a:pt x="704" y="1336"/>
                  </a:lnTo>
                  <a:cubicBezTo>
                    <a:pt x="645" y="1313"/>
                    <a:pt x="580" y="1301"/>
                    <a:pt x="510" y="1301"/>
                  </a:cubicBezTo>
                  <a:cubicBezTo>
                    <a:pt x="206" y="1301"/>
                    <a:pt x="0" y="1533"/>
                    <a:pt x="0" y="1809"/>
                  </a:cubicBezTo>
                  <a:lnTo>
                    <a:pt x="0" y="2166"/>
                  </a:lnTo>
                  <a:cubicBezTo>
                    <a:pt x="0" y="2447"/>
                    <a:pt x="206" y="2674"/>
                    <a:pt x="510" y="2674"/>
                  </a:cubicBezTo>
                  <a:cubicBezTo>
                    <a:pt x="580" y="2674"/>
                    <a:pt x="645" y="2662"/>
                    <a:pt x="704" y="2639"/>
                  </a:cubicBezTo>
                  <a:lnTo>
                    <a:pt x="704" y="4531"/>
                  </a:lnTo>
                  <a:lnTo>
                    <a:pt x="716" y="4531"/>
                  </a:lnTo>
                  <a:lnTo>
                    <a:pt x="716" y="6728"/>
                  </a:lnTo>
                  <a:cubicBezTo>
                    <a:pt x="716" y="7117"/>
                    <a:pt x="1001" y="7431"/>
                    <a:pt x="1421" y="7431"/>
                  </a:cubicBezTo>
                  <a:cubicBezTo>
                    <a:pt x="1841" y="7431"/>
                    <a:pt x="2126" y="7110"/>
                    <a:pt x="2126" y="6728"/>
                  </a:cubicBezTo>
                  <a:lnTo>
                    <a:pt x="2126" y="4531"/>
                  </a:lnTo>
                  <a:lnTo>
                    <a:pt x="2383" y="4531"/>
                  </a:lnTo>
                  <a:lnTo>
                    <a:pt x="2383" y="6728"/>
                  </a:lnTo>
                  <a:cubicBezTo>
                    <a:pt x="2383" y="7117"/>
                    <a:pt x="2668" y="7431"/>
                    <a:pt x="3087" y="7431"/>
                  </a:cubicBezTo>
                  <a:cubicBezTo>
                    <a:pt x="3506" y="7431"/>
                    <a:pt x="3791" y="7110"/>
                    <a:pt x="3791" y="6728"/>
                  </a:cubicBezTo>
                  <a:lnTo>
                    <a:pt x="3791" y="4531"/>
                  </a:lnTo>
                  <a:lnTo>
                    <a:pt x="3794" y="4531"/>
                  </a:lnTo>
                  <a:lnTo>
                    <a:pt x="3794" y="2642"/>
                  </a:lnTo>
                  <a:cubicBezTo>
                    <a:pt x="3851" y="2663"/>
                    <a:pt x="3913" y="2674"/>
                    <a:pt x="3981" y="2674"/>
                  </a:cubicBezTo>
                  <a:cubicBezTo>
                    <a:pt x="4284" y="2674"/>
                    <a:pt x="4490" y="2442"/>
                    <a:pt x="4490" y="2166"/>
                  </a:cubicBezTo>
                  <a:cubicBezTo>
                    <a:pt x="4490" y="2023"/>
                    <a:pt x="4490" y="1809"/>
                    <a:pt x="4490" y="1809"/>
                  </a:cubicBezTo>
                  <a:cubicBezTo>
                    <a:pt x="4490" y="1528"/>
                    <a:pt x="4284" y="1301"/>
                    <a:pt x="3981" y="1301"/>
                  </a:cubicBezTo>
                  <a:close/>
                  <a:moveTo>
                    <a:pt x="834" y="1179"/>
                  </a:moveTo>
                  <a:lnTo>
                    <a:pt x="834" y="2869"/>
                  </a:lnTo>
                  <a:cubicBezTo>
                    <a:pt x="834" y="2993"/>
                    <a:pt x="936" y="3094"/>
                    <a:pt x="1060" y="3094"/>
                  </a:cubicBezTo>
                  <a:lnTo>
                    <a:pt x="3431" y="3094"/>
                  </a:lnTo>
                  <a:cubicBezTo>
                    <a:pt x="3555" y="3094"/>
                    <a:pt x="3657" y="2993"/>
                    <a:pt x="3657" y="2869"/>
                  </a:cubicBezTo>
                  <a:lnTo>
                    <a:pt x="3657" y="1179"/>
                  </a:lnTo>
                  <a:cubicBezTo>
                    <a:pt x="3657" y="1055"/>
                    <a:pt x="3555" y="953"/>
                    <a:pt x="3431" y="953"/>
                  </a:cubicBezTo>
                  <a:lnTo>
                    <a:pt x="1060" y="953"/>
                  </a:lnTo>
                  <a:cubicBezTo>
                    <a:pt x="936" y="953"/>
                    <a:pt x="834" y="1055"/>
                    <a:pt x="834" y="1179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" name="Freeform: Shape 9"/>
            <p:cNvSpPr/>
            <p:nvPr/>
          </p:nvSpPr>
          <p:spPr>
            <a:xfrm>
              <a:off x="5907960" y="3764880"/>
              <a:ext cx="54720" cy="54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3" h="153">
                  <a:moveTo>
                    <a:pt x="153" y="77"/>
                  </a:moveTo>
                  <a:cubicBezTo>
                    <a:pt x="153" y="119"/>
                    <a:pt x="119" y="153"/>
                    <a:pt x="77" y="153"/>
                  </a:cubicBezTo>
                  <a:cubicBezTo>
                    <a:pt x="34" y="153"/>
                    <a:pt x="0" y="119"/>
                    <a:pt x="0" y="77"/>
                  </a:cubicBezTo>
                  <a:cubicBezTo>
                    <a:pt x="0" y="34"/>
                    <a:pt x="34" y="0"/>
                    <a:pt x="77" y="0"/>
                  </a:cubicBezTo>
                  <a:cubicBezTo>
                    <a:pt x="119" y="0"/>
                    <a:pt x="153" y="34"/>
                    <a:pt x="153" y="77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" name="Freeform: Shape 10"/>
            <p:cNvSpPr/>
            <p:nvPr/>
          </p:nvSpPr>
          <p:spPr>
            <a:xfrm>
              <a:off x="4285080" y="2509200"/>
              <a:ext cx="532800" cy="531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81" h="1477">
                  <a:moveTo>
                    <a:pt x="1481" y="739"/>
                  </a:moveTo>
                  <a:cubicBezTo>
                    <a:pt x="1481" y="1147"/>
                    <a:pt x="1150" y="1477"/>
                    <a:pt x="741" y="1477"/>
                  </a:cubicBezTo>
                  <a:cubicBezTo>
                    <a:pt x="332" y="1477"/>
                    <a:pt x="0" y="1147"/>
                    <a:pt x="0" y="739"/>
                  </a:cubicBezTo>
                  <a:cubicBezTo>
                    <a:pt x="0" y="331"/>
                    <a:pt x="332" y="0"/>
                    <a:pt x="741" y="0"/>
                  </a:cubicBezTo>
                  <a:cubicBezTo>
                    <a:pt x="1150" y="0"/>
                    <a:pt x="1481" y="331"/>
                    <a:pt x="1481" y="739"/>
                  </a:cubicBezTo>
                  <a:close/>
                  <a:moveTo>
                    <a:pt x="1118" y="336"/>
                  </a:moveTo>
                  <a:cubicBezTo>
                    <a:pt x="1118" y="424"/>
                    <a:pt x="1046" y="495"/>
                    <a:pt x="959" y="495"/>
                  </a:cubicBezTo>
                  <a:cubicBezTo>
                    <a:pt x="871" y="495"/>
                    <a:pt x="799" y="424"/>
                    <a:pt x="799" y="336"/>
                  </a:cubicBezTo>
                  <a:cubicBezTo>
                    <a:pt x="799" y="249"/>
                    <a:pt x="871" y="177"/>
                    <a:pt x="959" y="177"/>
                  </a:cubicBezTo>
                  <a:cubicBezTo>
                    <a:pt x="1046" y="177"/>
                    <a:pt x="1118" y="249"/>
                    <a:pt x="1118" y="336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" name="Freeform: Shape 11"/>
            <p:cNvSpPr/>
            <p:nvPr/>
          </p:nvSpPr>
          <p:spPr>
            <a:xfrm>
              <a:off x="4139640" y="2066040"/>
              <a:ext cx="383040" cy="382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65" h="1063">
                  <a:moveTo>
                    <a:pt x="1065" y="531"/>
                  </a:moveTo>
                  <a:cubicBezTo>
                    <a:pt x="1065" y="825"/>
                    <a:pt x="827" y="1063"/>
                    <a:pt x="533" y="1063"/>
                  </a:cubicBezTo>
                  <a:cubicBezTo>
                    <a:pt x="239" y="1063"/>
                    <a:pt x="0" y="825"/>
                    <a:pt x="0" y="531"/>
                  </a:cubicBezTo>
                  <a:cubicBezTo>
                    <a:pt x="0" y="238"/>
                    <a:pt x="239" y="0"/>
                    <a:pt x="533" y="0"/>
                  </a:cubicBezTo>
                  <a:cubicBezTo>
                    <a:pt x="827" y="0"/>
                    <a:pt x="1065" y="238"/>
                    <a:pt x="1065" y="531"/>
                  </a:cubicBezTo>
                  <a:close/>
                  <a:moveTo>
                    <a:pt x="774" y="218"/>
                  </a:moveTo>
                  <a:cubicBezTo>
                    <a:pt x="774" y="277"/>
                    <a:pt x="726" y="325"/>
                    <a:pt x="667" y="325"/>
                  </a:cubicBezTo>
                  <a:cubicBezTo>
                    <a:pt x="608" y="325"/>
                    <a:pt x="560" y="277"/>
                    <a:pt x="560" y="218"/>
                  </a:cubicBezTo>
                  <a:cubicBezTo>
                    <a:pt x="560" y="159"/>
                    <a:pt x="608" y="112"/>
                    <a:pt x="667" y="112"/>
                  </a:cubicBezTo>
                  <a:cubicBezTo>
                    <a:pt x="726" y="112"/>
                    <a:pt x="774" y="159"/>
                    <a:pt x="774" y="218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" name="Freeform: Shape 12"/>
            <p:cNvSpPr/>
            <p:nvPr/>
          </p:nvSpPr>
          <p:spPr>
            <a:xfrm>
              <a:off x="3973679" y="2498760"/>
              <a:ext cx="257040" cy="256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15" h="713">
                  <a:moveTo>
                    <a:pt x="715" y="357"/>
                  </a:moveTo>
                  <a:cubicBezTo>
                    <a:pt x="715" y="554"/>
                    <a:pt x="555" y="713"/>
                    <a:pt x="358" y="713"/>
                  </a:cubicBezTo>
                  <a:cubicBezTo>
                    <a:pt x="160" y="713"/>
                    <a:pt x="0" y="554"/>
                    <a:pt x="0" y="357"/>
                  </a:cubicBezTo>
                  <a:cubicBezTo>
                    <a:pt x="0" y="160"/>
                    <a:pt x="160" y="0"/>
                    <a:pt x="358" y="0"/>
                  </a:cubicBezTo>
                  <a:cubicBezTo>
                    <a:pt x="555" y="0"/>
                    <a:pt x="715" y="160"/>
                    <a:pt x="715" y="357"/>
                  </a:cubicBezTo>
                  <a:close/>
                  <a:moveTo>
                    <a:pt x="534" y="160"/>
                  </a:moveTo>
                  <a:cubicBezTo>
                    <a:pt x="534" y="201"/>
                    <a:pt x="500" y="234"/>
                    <a:pt x="459" y="234"/>
                  </a:cubicBezTo>
                  <a:cubicBezTo>
                    <a:pt x="417" y="234"/>
                    <a:pt x="384" y="201"/>
                    <a:pt x="384" y="160"/>
                  </a:cubicBezTo>
                  <a:cubicBezTo>
                    <a:pt x="384" y="118"/>
                    <a:pt x="417" y="85"/>
                    <a:pt x="459" y="85"/>
                  </a:cubicBezTo>
                  <a:cubicBezTo>
                    <a:pt x="500" y="85"/>
                    <a:pt x="534" y="118"/>
                    <a:pt x="534" y="160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" name="Freeform: Shape 13"/>
            <p:cNvSpPr/>
            <p:nvPr/>
          </p:nvSpPr>
          <p:spPr>
            <a:xfrm>
              <a:off x="3865679" y="1877039"/>
              <a:ext cx="257040" cy="256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15" h="713">
                  <a:moveTo>
                    <a:pt x="715" y="356"/>
                  </a:moveTo>
                  <a:cubicBezTo>
                    <a:pt x="715" y="553"/>
                    <a:pt x="555" y="713"/>
                    <a:pt x="357" y="713"/>
                  </a:cubicBezTo>
                  <a:cubicBezTo>
                    <a:pt x="160" y="713"/>
                    <a:pt x="0" y="553"/>
                    <a:pt x="0" y="356"/>
                  </a:cubicBezTo>
                  <a:cubicBezTo>
                    <a:pt x="0" y="159"/>
                    <a:pt x="160" y="0"/>
                    <a:pt x="357" y="0"/>
                  </a:cubicBezTo>
                  <a:cubicBezTo>
                    <a:pt x="555" y="0"/>
                    <a:pt x="715" y="159"/>
                    <a:pt x="715" y="356"/>
                  </a:cubicBezTo>
                  <a:close/>
                  <a:moveTo>
                    <a:pt x="529" y="192"/>
                  </a:moveTo>
                  <a:cubicBezTo>
                    <a:pt x="529" y="234"/>
                    <a:pt x="495" y="267"/>
                    <a:pt x="454" y="267"/>
                  </a:cubicBezTo>
                  <a:cubicBezTo>
                    <a:pt x="413" y="267"/>
                    <a:pt x="379" y="234"/>
                    <a:pt x="379" y="192"/>
                  </a:cubicBezTo>
                  <a:cubicBezTo>
                    <a:pt x="379" y="151"/>
                    <a:pt x="413" y="118"/>
                    <a:pt x="454" y="118"/>
                  </a:cubicBezTo>
                  <a:cubicBezTo>
                    <a:pt x="495" y="118"/>
                    <a:pt x="529" y="151"/>
                    <a:pt x="529" y="192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" name="Freeform: Shape 14"/>
            <p:cNvSpPr/>
            <p:nvPr/>
          </p:nvSpPr>
          <p:spPr>
            <a:xfrm>
              <a:off x="5060880" y="3488400"/>
              <a:ext cx="812880" cy="60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59" h="1690">
                  <a:moveTo>
                    <a:pt x="0" y="1690"/>
                  </a:moveTo>
                  <a:lnTo>
                    <a:pt x="2259" y="1690"/>
                  </a:lnTo>
                  <a:lnTo>
                    <a:pt x="2259" y="0"/>
                  </a:lnTo>
                  <a:lnTo>
                    <a:pt x="0" y="0"/>
                  </a:lnTo>
                  <a:close/>
                  <a:moveTo>
                    <a:pt x="1727" y="1076"/>
                  </a:moveTo>
                  <a:cubicBezTo>
                    <a:pt x="1685" y="1117"/>
                    <a:pt x="1471" y="1320"/>
                    <a:pt x="1385" y="1402"/>
                  </a:cubicBezTo>
                  <a:cubicBezTo>
                    <a:pt x="1346" y="1439"/>
                    <a:pt x="1304" y="1434"/>
                    <a:pt x="1301" y="1434"/>
                  </a:cubicBezTo>
                  <a:cubicBezTo>
                    <a:pt x="1295" y="1434"/>
                    <a:pt x="1289" y="1433"/>
                    <a:pt x="1282" y="1433"/>
                  </a:cubicBezTo>
                  <a:cubicBezTo>
                    <a:pt x="1283" y="1433"/>
                    <a:pt x="1284" y="1433"/>
                    <a:pt x="1284" y="1433"/>
                  </a:cubicBezTo>
                  <a:cubicBezTo>
                    <a:pt x="1283" y="1433"/>
                    <a:pt x="1281" y="1433"/>
                    <a:pt x="1280" y="1433"/>
                  </a:cubicBezTo>
                  <a:cubicBezTo>
                    <a:pt x="1261" y="1432"/>
                    <a:pt x="1124" y="1422"/>
                    <a:pt x="1023" y="1411"/>
                  </a:cubicBezTo>
                  <a:cubicBezTo>
                    <a:pt x="843" y="1390"/>
                    <a:pt x="685" y="1359"/>
                    <a:pt x="685" y="1359"/>
                  </a:cubicBezTo>
                  <a:lnTo>
                    <a:pt x="984" y="1075"/>
                  </a:lnTo>
                  <a:cubicBezTo>
                    <a:pt x="984" y="1075"/>
                    <a:pt x="1126" y="1093"/>
                    <a:pt x="1340" y="1086"/>
                  </a:cubicBezTo>
                  <a:cubicBezTo>
                    <a:pt x="1340" y="1086"/>
                    <a:pt x="1362" y="1410"/>
                    <a:pt x="1285" y="1432"/>
                  </a:cubicBezTo>
                  <a:cubicBezTo>
                    <a:pt x="1298" y="1429"/>
                    <a:pt x="1308" y="1425"/>
                    <a:pt x="1323" y="1414"/>
                  </a:cubicBezTo>
                  <a:cubicBezTo>
                    <a:pt x="1356" y="1391"/>
                    <a:pt x="1366" y="1352"/>
                    <a:pt x="1369" y="1336"/>
                  </a:cubicBezTo>
                  <a:cubicBezTo>
                    <a:pt x="1383" y="1256"/>
                    <a:pt x="1402" y="1137"/>
                    <a:pt x="1412" y="1017"/>
                  </a:cubicBezTo>
                  <a:cubicBezTo>
                    <a:pt x="1429" y="804"/>
                    <a:pt x="1418" y="663"/>
                    <a:pt x="1418" y="663"/>
                  </a:cubicBezTo>
                  <a:lnTo>
                    <a:pt x="1718" y="378"/>
                  </a:lnTo>
                  <a:cubicBezTo>
                    <a:pt x="1718" y="378"/>
                    <a:pt x="1740" y="536"/>
                    <a:pt x="1752" y="716"/>
                  </a:cubicBezTo>
                  <a:cubicBezTo>
                    <a:pt x="1760" y="833"/>
                    <a:pt x="1762" y="936"/>
                    <a:pt x="1763" y="994"/>
                  </a:cubicBezTo>
                  <a:cubicBezTo>
                    <a:pt x="1763" y="998"/>
                    <a:pt x="1766" y="1039"/>
                    <a:pt x="1727" y="1076"/>
                  </a:cubicBezTo>
                  <a:close/>
                  <a:moveTo>
                    <a:pt x="605" y="973"/>
                  </a:moveTo>
                  <a:cubicBezTo>
                    <a:pt x="598" y="867"/>
                    <a:pt x="595" y="773"/>
                    <a:pt x="595" y="713"/>
                  </a:cubicBezTo>
                  <a:cubicBezTo>
                    <a:pt x="595" y="706"/>
                    <a:pt x="595" y="700"/>
                    <a:pt x="595" y="694"/>
                  </a:cubicBezTo>
                  <a:cubicBezTo>
                    <a:pt x="595" y="690"/>
                    <a:pt x="592" y="649"/>
                    <a:pt x="631" y="612"/>
                  </a:cubicBezTo>
                  <a:cubicBezTo>
                    <a:pt x="717" y="530"/>
                    <a:pt x="931" y="327"/>
                    <a:pt x="974" y="287"/>
                  </a:cubicBezTo>
                  <a:cubicBezTo>
                    <a:pt x="1013" y="250"/>
                    <a:pt x="1054" y="255"/>
                    <a:pt x="1058" y="255"/>
                  </a:cubicBezTo>
                  <a:cubicBezTo>
                    <a:pt x="1116" y="259"/>
                    <a:pt x="1219" y="266"/>
                    <a:pt x="1336" y="280"/>
                  </a:cubicBezTo>
                  <a:cubicBezTo>
                    <a:pt x="1515" y="301"/>
                    <a:pt x="1673" y="331"/>
                    <a:pt x="1673" y="331"/>
                  </a:cubicBezTo>
                  <a:lnTo>
                    <a:pt x="1373" y="615"/>
                  </a:lnTo>
                  <a:cubicBezTo>
                    <a:pt x="1373" y="615"/>
                    <a:pt x="1232" y="597"/>
                    <a:pt x="1018" y="604"/>
                  </a:cubicBezTo>
                  <a:cubicBezTo>
                    <a:pt x="897" y="608"/>
                    <a:pt x="777" y="621"/>
                    <a:pt x="696" y="631"/>
                  </a:cubicBezTo>
                  <a:cubicBezTo>
                    <a:pt x="680" y="633"/>
                    <a:pt x="641" y="641"/>
                    <a:pt x="616" y="673"/>
                  </a:cubicBezTo>
                  <a:cubicBezTo>
                    <a:pt x="604" y="688"/>
                    <a:pt x="598" y="698"/>
                    <a:pt x="595" y="713"/>
                  </a:cubicBezTo>
                  <a:cubicBezTo>
                    <a:pt x="614" y="633"/>
                    <a:pt x="946" y="672"/>
                    <a:pt x="946" y="672"/>
                  </a:cubicBezTo>
                  <a:cubicBezTo>
                    <a:pt x="928" y="885"/>
                    <a:pt x="939" y="1027"/>
                    <a:pt x="939" y="1027"/>
                  </a:cubicBezTo>
                  <a:lnTo>
                    <a:pt x="639" y="1311"/>
                  </a:lnTo>
                  <a:cubicBezTo>
                    <a:pt x="639" y="1311"/>
                    <a:pt x="616" y="1152"/>
                    <a:pt x="605" y="973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" name="Freeform: Shape 15"/>
            <p:cNvSpPr/>
            <p:nvPr/>
          </p:nvSpPr>
          <p:spPr>
            <a:xfrm>
              <a:off x="4619520" y="2053800"/>
              <a:ext cx="144720" cy="144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3" h="402">
                  <a:moveTo>
                    <a:pt x="403" y="201"/>
                  </a:moveTo>
                  <a:cubicBezTo>
                    <a:pt x="403" y="312"/>
                    <a:pt x="313" y="402"/>
                    <a:pt x="201" y="402"/>
                  </a:cubicBezTo>
                  <a:cubicBezTo>
                    <a:pt x="90" y="402"/>
                    <a:pt x="0" y="312"/>
                    <a:pt x="0" y="201"/>
                  </a:cubicBezTo>
                  <a:cubicBezTo>
                    <a:pt x="0" y="90"/>
                    <a:pt x="90" y="0"/>
                    <a:pt x="201" y="0"/>
                  </a:cubicBezTo>
                  <a:cubicBezTo>
                    <a:pt x="313" y="0"/>
                    <a:pt x="403" y="90"/>
                    <a:pt x="403" y="201"/>
                  </a:cubicBezTo>
                  <a:close/>
                  <a:moveTo>
                    <a:pt x="309" y="106"/>
                  </a:moveTo>
                  <a:cubicBezTo>
                    <a:pt x="309" y="129"/>
                    <a:pt x="290" y="148"/>
                    <a:pt x="267" y="148"/>
                  </a:cubicBezTo>
                  <a:cubicBezTo>
                    <a:pt x="243" y="148"/>
                    <a:pt x="224" y="129"/>
                    <a:pt x="224" y="106"/>
                  </a:cubicBezTo>
                  <a:cubicBezTo>
                    <a:pt x="224" y="82"/>
                    <a:pt x="243" y="64"/>
                    <a:pt x="267" y="64"/>
                  </a:cubicBezTo>
                  <a:cubicBezTo>
                    <a:pt x="290" y="64"/>
                    <a:pt x="309" y="82"/>
                    <a:pt x="309" y="106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grpSp>
        <p:nvGrpSpPr>
          <p:cNvPr id="19" name="Group 18"/>
          <p:cNvGrpSpPr/>
          <p:nvPr userDrawn="1"/>
        </p:nvGrpSpPr>
        <p:grpSpPr>
          <a:xfrm>
            <a:off x="1" y="4951262"/>
            <a:ext cx="9144000" cy="192425"/>
            <a:chOff x="1" y="6601683"/>
            <a:chExt cx="12192000" cy="256566"/>
          </a:xfrm>
        </p:grpSpPr>
        <p:sp>
          <p:nvSpPr>
            <p:cNvPr id="20" name="Rectangle 19"/>
            <p:cNvSpPr>
              <a:spLocks/>
            </p:cNvSpPr>
            <p:nvPr userDrawn="1"/>
          </p:nvSpPr>
          <p:spPr>
            <a:xfrm>
              <a:off x="1" y="6601683"/>
              <a:ext cx="12192000" cy="25656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/>
            </a:p>
          </p:txBody>
        </p:sp>
        <p:pic>
          <p:nvPicPr>
            <p:cNvPr id="22" name="Picture 21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525" y="6657966"/>
              <a:ext cx="810195" cy="144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27832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_experts">
    <p:bg>
      <p:bgPr>
        <a:solidFill>
          <a:srgbClr val="73BE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625247" y="1328738"/>
            <a:ext cx="7893506" cy="518382"/>
          </a:xfrm>
          <a:prstGeom prst="rect">
            <a:avLst/>
          </a:prstGeom>
        </p:spPr>
        <p:txBody>
          <a:bodyPr lIns="0" tIns="0" rIns="0" bIns="0" anchor="b" anchorCtr="0"/>
          <a:lstStyle>
            <a:lvl1pPr algn="ctr">
              <a:lnSpc>
                <a:spcPct val="120000"/>
              </a:lnSpc>
              <a:defRPr sz="2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de-AT"/>
              <a:t>Click to edit Master title style</a:t>
            </a:r>
            <a:endParaRPr lang="en-US" dirty="0"/>
          </a:p>
        </p:txBody>
      </p:sp>
      <p:sp>
        <p:nvSpPr>
          <p:cNvPr id="6" name="Freeform: Shape 1"/>
          <p:cNvSpPr/>
          <p:nvPr/>
        </p:nvSpPr>
        <p:spPr>
          <a:xfrm>
            <a:off x="2800688" y="2574697"/>
            <a:ext cx="3385554" cy="160715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683" h="3173">
                <a:moveTo>
                  <a:pt x="2257" y="3173"/>
                </a:moveTo>
                <a:lnTo>
                  <a:pt x="2" y="41"/>
                </a:lnTo>
                <a:cubicBezTo>
                  <a:pt x="1" y="39"/>
                  <a:pt x="0" y="38"/>
                  <a:pt x="0" y="36"/>
                </a:cubicBezTo>
                <a:lnTo>
                  <a:pt x="0" y="20"/>
                </a:lnTo>
                <a:cubicBezTo>
                  <a:pt x="1" y="18"/>
                  <a:pt x="2" y="16"/>
                  <a:pt x="3" y="14"/>
                </a:cubicBezTo>
                <a:cubicBezTo>
                  <a:pt x="6" y="9"/>
                  <a:pt x="9" y="7"/>
                  <a:pt x="13" y="4"/>
                </a:cubicBezTo>
                <a:cubicBezTo>
                  <a:pt x="17" y="2"/>
                  <a:pt x="21" y="1"/>
                  <a:pt x="26" y="0"/>
                </a:cubicBezTo>
                <a:cubicBezTo>
                  <a:pt x="31" y="-1"/>
                  <a:pt x="1425" y="598"/>
                  <a:pt x="3334" y="598"/>
                </a:cubicBezTo>
                <a:cubicBezTo>
                  <a:pt x="5242" y="598"/>
                  <a:pt x="6657" y="0"/>
                  <a:pt x="6657" y="0"/>
                </a:cubicBezTo>
                <a:cubicBezTo>
                  <a:pt x="6661" y="0"/>
                  <a:pt x="6665" y="1"/>
                  <a:pt x="6669" y="4"/>
                </a:cubicBezTo>
                <a:cubicBezTo>
                  <a:pt x="6674" y="6"/>
                  <a:pt x="6678" y="9"/>
                  <a:pt x="6680" y="14"/>
                </a:cubicBezTo>
                <a:cubicBezTo>
                  <a:pt x="6683" y="19"/>
                  <a:pt x="6683" y="23"/>
                  <a:pt x="6683" y="28"/>
                </a:cubicBezTo>
                <a:cubicBezTo>
                  <a:pt x="6683" y="33"/>
                  <a:pt x="6682" y="37"/>
                  <a:pt x="6680" y="41"/>
                </a:cubicBezTo>
                <a:lnTo>
                  <a:pt x="4433" y="3173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7" name="Freeform: Shape 2"/>
          <p:cNvSpPr/>
          <p:nvPr/>
        </p:nvSpPr>
        <p:spPr>
          <a:xfrm>
            <a:off x="3066436" y="2377601"/>
            <a:ext cx="2854060" cy="180424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634" h="3562">
                <a:moveTo>
                  <a:pt x="2001" y="3562"/>
                </a:moveTo>
                <a:lnTo>
                  <a:pt x="3" y="40"/>
                </a:lnTo>
                <a:cubicBezTo>
                  <a:pt x="1" y="36"/>
                  <a:pt x="0" y="33"/>
                  <a:pt x="0" y="29"/>
                </a:cubicBezTo>
                <a:cubicBezTo>
                  <a:pt x="0" y="24"/>
                  <a:pt x="1" y="20"/>
                  <a:pt x="4" y="15"/>
                </a:cubicBezTo>
                <a:cubicBezTo>
                  <a:pt x="7" y="10"/>
                  <a:pt x="10" y="7"/>
                  <a:pt x="14" y="4"/>
                </a:cubicBezTo>
                <a:cubicBezTo>
                  <a:pt x="18" y="2"/>
                  <a:pt x="22" y="2"/>
                  <a:pt x="27" y="1"/>
                </a:cubicBezTo>
                <a:cubicBezTo>
                  <a:pt x="32" y="0"/>
                  <a:pt x="1140" y="549"/>
                  <a:pt x="2833" y="549"/>
                </a:cubicBezTo>
                <a:cubicBezTo>
                  <a:pt x="4525" y="549"/>
                  <a:pt x="5607" y="0"/>
                  <a:pt x="5607" y="0"/>
                </a:cubicBezTo>
                <a:cubicBezTo>
                  <a:pt x="5612" y="1"/>
                  <a:pt x="5615" y="2"/>
                  <a:pt x="5620" y="4"/>
                </a:cubicBezTo>
                <a:cubicBezTo>
                  <a:pt x="5624" y="7"/>
                  <a:pt x="5628" y="9"/>
                  <a:pt x="5630" y="14"/>
                </a:cubicBezTo>
                <a:cubicBezTo>
                  <a:pt x="5633" y="19"/>
                  <a:pt x="5634" y="23"/>
                  <a:pt x="5634" y="28"/>
                </a:cubicBezTo>
                <a:cubicBezTo>
                  <a:pt x="5634" y="33"/>
                  <a:pt x="5633" y="36"/>
                  <a:pt x="5631" y="40"/>
                </a:cubicBezTo>
                <a:lnTo>
                  <a:pt x="3641" y="3562"/>
                </a:ln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8" name="Freeform: Shape 3"/>
          <p:cNvSpPr/>
          <p:nvPr/>
        </p:nvSpPr>
        <p:spPr>
          <a:xfrm>
            <a:off x="3366130" y="2181015"/>
            <a:ext cx="2254672" cy="2000831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451" h="3950">
                <a:moveTo>
                  <a:pt x="1756" y="3950"/>
                </a:moveTo>
                <a:lnTo>
                  <a:pt x="1" y="38"/>
                </a:lnTo>
                <a:cubicBezTo>
                  <a:pt x="0" y="35"/>
                  <a:pt x="0" y="32"/>
                  <a:pt x="0" y="28"/>
                </a:cubicBezTo>
                <a:cubicBezTo>
                  <a:pt x="0" y="23"/>
                  <a:pt x="0" y="19"/>
                  <a:pt x="3" y="14"/>
                </a:cubicBezTo>
                <a:cubicBezTo>
                  <a:pt x="6" y="9"/>
                  <a:pt x="9" y="7"/>
                  <a:pt x="14" y="4"/>
                </a:cubicBezTo>
                <a:cubicBezTo>
                  <a:pt x="18" y="2"/>
                  <a:pt x="22" y="0"/>
                  <a:pt x="26" y="0"/>
                </a:cubicBezTo>
                <a:cubicBezTo>
                  <a:pt x="31" y="0"/>
                  <a:pt x="1188" y="521"/>
                  <a:pt x="2219" y="521"/>
                </a:cubicBezTo>
                <a:cubicBezTo>
                  <a:pt x="3249" y="521"/>
                  <a:pt x="4425" y="0"/>
                  <a:pt x="4425" y="0"/>
                </a:cubicBezTo>
                <a:cubicBezTo>
                  <a:pt x="4429" y="0"/>
                  <a:pt x="4433" y="2"/>
                  <a:pt x="4437" y="4"/>
                </a:cubicBezTo>
                <a:cubicBezTo>
                  <a:pt x="4442" y="7"/>
                  <a:pt x="4445" y="9"/>
                  <a:pt x="4447" y="14"/>
                </a:cubicBezTo>
                <a:cubicBezTo>
                  <a:pt x="4450" y="19"/>
                  <a:pt x="4451" y="23"/>
                  <a:pt x="4451" y="28"/>
                </a:cubicBezTo>
                <a:cubicBezTo>
                  <a:pt x="4451" y="32"/>
                  <a:pt x="4451" y="35"/>
                  <a:pt x="4449" y="38"/>
                </a:cubicBezTo>
                <a:lnTo>
                  <a:pt x="2705" y="3950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" name="Freeform: Shape 4"/>
          <p:cNvSpPr/>
          <p:nvPr/>
        </p:nvSpPr>
        <p:spPr>
          <a:xfrm>
            <a:off x="4377439" y="4711821"/>
            <a:ext cx="587735" cy="7245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161" h="144">
                <a:moveTo>
                  <a:pt x="580" y="0"/>
                </a:moveTo>
                <a:lnTo>
                  <a:pt x="71" y="0"/>
                </a:lnTo>
                <a:cubicBezTo>
                  <a:pt x="32" y="0"/>
                  <a:pt x="0" y="32"/>
                  <a:pt x="0" y="72"/>
                </a:cubicBezTo>
                <a:cubicBezTo>
                  <a:pt x="0" y="112"/>
                  <a:pt x="32" y="144"/>
                  <a:pt x="71" y="144"/>
                </a:cubicBezTo>
                <a:lnTo>
                  <a:pt x="1089" y="144"/>
                </a:lnTo>
                <a:cubicBezTo>
                  <a:pt x="1129" y="144"/>
                  <a:pt x="1161" y="112"/>
                  <a:pt x="1161" y="72"/>
                </a:cubicBezTo>
                <a:cubicBezTo>
                  <a:pt x="1161" y="32"/>
                  <a:pt x="1129" y="0"/>
                  <a:pt x="1089" y="0"/>
                </a:cubicBez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0" name="Freeform: Shape 5"/>
          <p:cNvSpPr/>
          <p:nvPr/>
        </p:nvSpPr>
        <p:spPr>
          <a:xfrm>
            <a:off x="4377439" y="4844568"/>
            <a:ext cx="587735" cy="7245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161" h="144">
                <a:moveTo>
                  <a:pt x="580" y="0"/>
                </a:moveTo>
                <a:lnTo>
                  <a:pt x="71" y="0"/>
                </a:lnTo>
                <a:cubicBezTo>
                  <a:pt x="32" y="0"/>
                  <a:pt x="0" y="32"/>
                  <a:pt x="0" y="72"/>
                </a:cubicBezTo>
                <a:cubicBezTo>
                  <a:pt x="0" y="112"/>
                  <a:pt x="32" y="144"/>
                  <a:pt x="71" y="144"/>
                </a:cubicBezTo>
                <a:lnTo>
                  <a:pt x="1089" y="144"/>
                </a:lnTo>
                <a:cubicBezTo>
                  <a:pt x="1129" y="144"/>
                  <a:pt x="1161" y="112"/>
                  <a:pt x="1161" y="72"/>
                </a:cubicBezTo>
                <a:cubicBezTo>
                  <a:pt x="1161" y="32"/>
                  <a:pt x="1129" y="0"/>
                  <a:pt x="1089" y="0"/>
                </a:cubicBez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" name="Freeform: Shape 6"/>
          <p:cNvSpPr/>
          <p:nvPr/>
        </p:nvSpPr>
        <p:spPr>
          <a:xfrm>
            <a:off x="3715731" y="4162086"/>
            <a:ext cx="3306514" cy="98141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527" h="1938">
                <a:moveTo>
                  <a:pt x="95" y="1097"/>
                </a:moveTo>
                <a:lnTo>
                  <a:pt x="95" y="1229"/>
                </a:lnTo>
                <a:lnTo>
                  <a:pt x="39" y="1229"/>
                </a:lnTo>
                <a:cubicBezTo>
                  <a:pt x="32" y="1229"/>
                  <a:pt x="25" y="1230"/>
                  <a:pt x="19" y="1234"/>
                </a:cubicBezTo>
                <a:cubicBezTo>
                  <a:pt x="13" y="1237"/>
                  <a:pt x="9" y="1242"/>
                  <a:pt x="5" y="1248"/>
                </a:cubicBezTo>
                <a:cubicBezTo>
                  <a:pt x="1" y="1254"/>
                  <a:pt x="0" y="1260"/>
                  <a:pt x="0" y="1268"/>
                </a:cubicBezTo>
                <a:lnTo>
                  <a:pt x="0" y="1339"/>
                </a:lnTo>
                <a:cubicBezTo>
                  <a:pt x="0" y="1346"/>
                  <a:pt x="1" y="1352"/>
                  <a:pt x="5" y="1359"/>
                </a:cubicBezTo>
                <a:cubicBezTo>
                  <a:pt x="9" y="1365"/>
                  <a:pt x="13" y="1369"/>
                  <a:pt x="19" y="1373"/>
                </a:cubicBezTo>
                <a:cubicBezTo>
                  <a:pt x="25" y="1376"/>
                  <a:pt x="32" y="1378"/>
                  <a:pt x="39" y="1378"/>
                </a:cubicBezTo>
                <a:lnTo>
                  <a:pt x="95" y="1378"/>
                </a:lnTo>
                <a:lnTo>
                  <a:pt x="95" y="1446"/>
                </a:lnTo>
                <a:lnTo>
                  <a:pt x="39" y="1446"/>
                </a:lnTo>
                <a:cubicBezTo>
                  <a:pt x="32" y="1446"/>
                  <a:pt x="25" y="1447"/>
                  <a:pt x="19" y="1451"/>
                </a:cubicBezTo>
                <a:cubicBezTo>
                  <a:pt x="13" y="1454"/>
                  <a:pt x="9" y="1458"/>
                  <a:pt x="5" y="1465"/>
                </a:cubicBezTo>
                <a:cubicBezTo>
                  <a:pt x="1" y="1471"/>
                  <a:pt x="0" y="1478"/>
                  <a:pt x="0" y="1485"/>
                </a:cubicBezTo>
                <a:lnTo>
                  <a:pt x="0" y="1556"/>
                </a:lnTo>
                <a:cubicBezTo>
                  <a:pt x="0" y="1564"/>
                  <a:pt x="1" y="1570"/>
                  <a:pt x="5" y="1576"/>
                </a:cubicBezTo>
                <a:cubicBezTo>
                  <a:pt x="9" y="1582"/>
                  <a:pt x="13" y="1586"/>
                  <a:pt x="19" y="1590"/>
                </a:cubicBezTo>
                <a:cubicBezTo>
                  <a:pt x="25" y="1594"/>
                  <a:pt x="32" y="1595"/>
                  <a:pt x="39" y="1595"/>
                </a:cubicBezTo>
                <a:lnTo>
                  <a:pt x="95" y="1595"/>
                </a:lnTo>
                <a:lnTo>
                  <a:pt x="95" y="1661"/>
                </a:lnTo>
                <a:cubicBezTo>
                  <a:pt x="95" y="1673"/>
                  <a:pt x="97" y="1682"/>
                  <a:pt x="103" y="1692"/>
                </a:cubicBezTo>
                <a:cubicBezTo>
                  <a:pt x="108" y="1702"/>
                  <a:pt x="116" y="1709"/>
                  <a:pt x="126" y="1715"/>
                </a:cubicBezTo>
                <a:cubicBezTo>
                  <a:pt x="136" y="1720"/>
                  <a:pt x="145" y="1723"/>
                  <a:pt x="157" y="1723"/>
                </a:cubicBezTo>
                <a:lnTo>
                  <a:pt x="185" y="1723"/>
                </a:lnTo>
                <a:lnTo>
                  <a:pt x="185" y="1813"/>
                </a:lnTo>
                <a:lnTo>
                  <a:pt x="472" y="1813"/>
                </a:lnTo>
                <a:cubicBezTo>
                  <a:pt x="475" y="1820"/>
                  <a:pt x="478" y="1826"/>
                  <a:pt x="482" y="1832"/>
                </a:cubicBezTo>
                <a:cubicBezTo>
                  <a:pt x="501" y="1866"/>
                  <a:pt x="525" y="1890"/>
                  <a:pt x="559" y="1910"/>
                </a:cubicBezTo>
                <a:cubicBezTo>
                  <a:pt x="592" y="1929"/>
                  <a:pt x="626" y="1938"/>
                  <a:pt x="665" y="1938"/>
                </a:cubicBezTo>
                <a:cubicBezTo>
                  <a:pt x="704" y="1938"/>
                  <a:pt x="737" y="1929"/>
                  <a:pt x="771" y="1910"/>
                </a:cubicBezTo>
                <a:cubicBezTo>
                  <a:pt x="804" y="1890"/>
                  <a:pt x="829" y="1866"/>
                  <a:pt x="848" y="1832"/>
                </a:cubicBezTo>
                <a:cubicBezTo>
                  <a:pt x="852" y="1826"/>
                  <a:pt x="855" y="1820"/>
                  <a:pt x="858" y="1813"/>
                </a:cubicBezTo>
                <a:lnTo>
                  <a:pt x="2532" y="1813"/>
                </a:lnTo>
                <a:cubicBezTo>
                  <a:pt x="2535" y="1820"/>
                  <a:pt x="2538" y="1826"/>
                  <a:pt x="2542" y="1832"/>
                </a:cubicBezTo>
                <a:cubicBezTo>
                  <a:pt x="2562" y="1866"/>
                  <a:pt x="2585" y="1890"/>
                  <a:pt x="2619" y="1910"/>
                </a:cubicBezTo>
                <a:cubicBezTo>
                  <a:pt x="2652" y="1929"/>
                  <a:pt x="2686" y="1938"/>
                  <a:pt x="2725" y="1938"/>
                </a:cubicBezTo>
                <a:cubicBezTo>
                  <a:pt x="2764" y="1938"/>
                  <a:pt x="2797" y="1929"/>
                  <a:pt x="2831" y="1910"/>
                </a:cubicBezTo>
                <a:cubicBezTo>
                  <a:pt x="2865" y="1890"/>
                  <a:pt x="2889" y="1866"/>
                  <a:pt x="2908" y="1832"/>
                </a:cubicBezTo>
                <a:cubicBezTo>
                  <a:pt x="2912" y="1826"/>
                  <a:pt x="2915" y="1820"/>
                  <a:pt x="2918" y="1813"/>
                </a:cubicBezTo>
                <a:lnTo>
                  <a:pt x="3204" y="1813"/>
                </a:lnTo>
                <a:lnTo>
                  <a:pt x="3204" y="1723"/>
                </a:lnTo>
                <a:lnTo>
                  <a:pt x="3256" y="1723"/>
                </a:lnTo>
                <a:cubicBezTo>
                  <a:pt x="3268" y="1723"/>
                  <a:pt x="3277" y="1720"/>
                  <a:pt x="3287" y="1715"/>
                </a:cubicBezTo>
                <a:cubicBezTo>
                  <a:pt x="3297" y="1709"/>
                  <a:pt x="3304" y="1702"/>
                  <a:pt x="3310" y="1692"/>
                </a:cubicBezTo>
                <a:cubicBezTo>
                  <a:pt x="3316" y="1682"/>
                  <a:pt x="3318" y="1673"/>
                  <a:pt x="3318" y="1661"/>
                </a:cubicBezTo>
                <a:lnTo>
                  <a:pt x="3318" y="1636"/>
                </a:lnTo>
                <a:lnTo>
                  <a:pt x="3592" y="1636"/>
                </a:lnTo>
                <a:cubicBezTo>
                  <a:pt x="3603" y="1636"/>
                  <a:pt x="3614" y="1633"/>
                  <a:pt x="3624" y="1627"/>
                </a:cubicBezTo>
                <a:cubicBezTo>
                  <a:pt x="3634" y="1621"/>
                  <a:pt x="3642" y="1614"/>
                  <a:pt x="3648" y="1604"/>
                </a:cubicBezTo>
                <a:cubicBezTo>
                  <a:pt x="3650" y="1600"/>
                  <a:pt x="3652" y="1596"/>
                  <a:pt x="3653" y="1591"/>
                </a:cubicBezTo>
                <a:lnTo>
                  <a:pt x="6527" y="1591"/>
                </a:lnTo>
                <a:lnTo>
                  <a:pt x="6527" y="1450"/>
                </a:lnTo>
                <a:lnTo>
                  <a:pt x="3653" y="1450"/>
                </a:lnTo>
                <a:cubicBezTo>
                  <a:pt x="3652" y="1446"/>
                  <a:pt x="3650" y="1442"/>
                  <a:pt x="3648" y="1438"/>
                </a:cubicBezTo>
                <a:cubicBezTo>
                  <a:pt x="3642" y="1427"/>
                  <a:pt x="3634" y="1420"/>
                  <a:pt x="3624" y="1414"/>
                </a:cubicBezTo>
                <a:cubicBezTo>
                  <a:pt x="3614" y="1408"/>
                  <a:pt x="3603" y="1405"/>
                  <a:pt x="3592" y="1405"/>
                </a:cubicBezTo>
                <a:lnTo>
                  <a:pt x="3318" y="1405"/>
                </a:lnTo>
                <a:lnTo>
                  <a:pt x="3318" y="1002"/>
                </a:lnTo>
                <a:cubicBezTo>
                  <a:pt x="3318" y="991"/>
                  <a:pt x="3316" y="981"/>
                  <a:pt x="3310" y="971"/>
                </a:cubicBezTo>
                <a:cubicBezTo>
                  <a:pt x="3304" y="961"/>
                  <a:pt x="3297" y="953"/>
                  <a:pt x="3287" y="948"/>
                </a:cubicBezTo>
                <a:cubicBezTo>
                  <a:pt x="3277" y="942"/>
                  <a:pt x="3268" y="940"/>
                  <a:pt x="3256" y="940"/>
                </a:cubicBezTo>
                <a:lnTo>
                  <a:pt x="3220" y="940"/>
                </a:lnTo>
                <a:lnTo>
                  <a:pt x="3220" y="463"/>
                </a:lnTo>
                <a:lnTo>
                  <a:pt x="3318" y="463"/>
                </a:lnTo>
                <a:lnTo>
                  <a:pt x="3318" y="487"/>
                </a:lnTo>
                <a:cubicBezTo>
                  <a:pt x="3318" y="498"/>
                  <a:pt x="3320" y="508"/>
                  <a:pt x="3326" y="518"/>
                </a:cubicBezTo>
                <a:cubicBezTo>
                  <a:pt x="3331" y="528"/>
                  <a:pt x="3339" y="534"/>
                  <a:pt x="3349" y="540"/>
                </a:cubicBezTo>
                <a:cubicBezTo>
                  <a:pt x="3359" y="545"/>
                  <a:pt x="3369" y="549"/>
                  <a:pt x="3380" y="549"/>
                </a:cubicBezTo>
                <a:lnTo>
                  <a:pt x="4351" y="549"/>
                </a:lnTo>
                <a:cubicBezTo>
                  <a:pt x="4363" y="549"/>
                  <a:pt x="4372" y="545"/>
                  <a:pt x="4382" y="540"/>
                </a:cubicBezTo>
                <a:cubicBezTo>
                  <a:pt x="4392" y="534"/>
                  <a:pt x="4399" y="528"/>
                  <a:pt x="4405" y="518"/>
                </a:cubicBezTo>
                <a:cubicBezTo>
                  <a:pt x="4411" y="508"/>
                  <a:pt x="4413" y="498"/>
                  <a:pt x="4413" y="487"/>
                </a:cubicBezTo>
                <a:lnTo>
                  <a:pt x="4413" y="270"/>
                </a:lnTo>
                <a:cubicBezTo>
                  <a:pt x="4413" y="259"/>
                  <a:pt x="4411" y="249"/>
                  <a:pt x="4405" y="239"/>
                </a:cubicBezTo>
                <a:cubicBezTo>
                  <a:pt x="4399" y="229"/>
                  <a:pt x="4392" y="222"/>
                  <a:pt x="4382" y="217"/>
                </a:cubicBezTo>
                <a:cubicBezTo>
                  <a:pt x="4372" y="211"/>
                  <a:pt x="4363" y="208"/>
                  <a:pt x="4351" y="208"/>
                </a:cubicBezTo>
                <a:lnTo>
                  <a:pt x="3380" y="208"/>
                </a:lnTo>
                <a:cubicBezTo>
                  <a:pt x="3369" y="208"/>
                  <a:pt x="3359" y="211"/>
                  <a:pt x="3349" y="217"/>
                </a:cubicBezTo>
                <a:cubicBezTo>
                  <a:pt x="3339" y="222"/>
                  <a:pt x="3331" y="229"/>
                  <a:pt x="3326" y="239"/>
                </a:cubicBezTo>
                <a:cubicBezTo>
                  <a:pt x="3320" y="249"/>
                  <a:pt x="3318" y="259"/>
                  <a:pt x="3318" y="270"/>
                </a:cubicBezTo>
                <a:lnTo>
                  <a:pt x="3318" y="293"/>
                </a:lnTo>
                <a:lnTo>
                  <a:pt x="3034" y="293"/>
                </a:lnTo>
                <a:lnTo>
                  <a:pt x="3034" y="745"/>
                </a:lnTo>
                <a:lnTo>
                  <a:pt x="2757" y="745"/>
                </a:lnTo>
                <a:lnTo>
                  <a:pt x="2757" y="116"/>
                </a:lnTo>
                <a:cubicBezTo>
                  <a:pt x="2757" y="94"/>
                  <a:pt x="2752" y="76"/>
                  <a:pt x="2741" y="58"/>
                </a:cubicBezTo>
                <a:cubicBezTo>
                  <a:pt x="2730" y="39"/>
                  <a:pt x="2717" y="26"/>
                  <a:pt x="2699" y="15"/>
                </a:cubicBezTo>
                <a:cubicBezTo>
                  <a:pt x="2680" y="4"/>
                  <a:pt x="2662" y="0"/>
                  <a:pt x="2641" y="0"/>
                </a:cubicBezTo>
                <a:lnTo>
                  <a:pt x="417" y="0"/>
                </a:lnTo>
                <a:cubicBezTo>
                  <a:pt x="396" y="0"/>
                  <a:pt x="377" y="4"/>
                  <a:pt x="359" y="15"/>
                </a:cubicBezTo>
                <a:cubicBezTo>
                  <a:pt x="340" y="26"/>
                  <a:pt x="328" y="39"/>
                  <a:pt x="317" y="58"/>
                </a:cubicBezTo>
                <a:cubicBezTo>
                  <a:pt x="306" y="76"/>
                  <a:pt x="302" y="94"/>
                  <a:pt x="302" y="116"/>
                </a:cubicBezTo>
                <a:lnTo>
                  <a:pt x="302" y="743"/>
                </a:lnTo>
                <a:lnTo>
                  <a:pt x="200" y="743"/>
                </a:lnTo>
                <a:lnTo>
                  <a:pt x="200" y="578"/>
                </a:lnTo>
                <a:cubicBezTo>
                  <a:pt x="200" y="567"/>
                  <a:pt x="196" y="557"/>
                  <a:pt x="191" y="548"/>
                </a:cubicBezTo>
                <a:cubicBezTo>
                  <a:pt x="185" y="538"/>
                  <a:pt x="179" y="531"/>
                  <a:pt x="169" y="525"/>
                </a:cubicBezTo>
                <a:cubicBezTo>
                  <a:pt x="159" y="519"/>
                  <a:pt x="149" y="517"/>
                  <a:pt x="138" y="517"/>
                </a:cubicBezTo>
                <a:lnTo>
                  <a:pt x="62" y="517"/>
                </a:lnTo>
                <a:cubicBezTo>
                  <a:pt x="50" y="517"/>
                  <a:pt x="41" y="519"/>
                  <a:pt x="31" y="525"/>
                </a:cubicBezTo>
                <a:cubicBezTo>
                  <a:pt x="21" y="531"/>
                  <a:pt x="14" y="538"/>
                  <a:pt x="8" y="548"/>
                </a:cubicBezTo>
                <a:cubicBezTo>
                  <a:pt x="3" y="557"/>
                  <a:pt x="0" y="567"/>
                  <a:pt x="0" y="578"/>
                </a:cubicBezTo>
                <a:lnTo>
                  <a:pt x="0" y="1016"/>
                </a:lnTo>
                <a:cubicBezTo>
                  <a:pt x="0" y="1027"/>
                  <a:pt x="2" y="1037"/>
                  <a:pt x="8" y="1047"/>
                </a:cubicBezTo>
                <a:cubicBezTo>
                  <a:pt x="14" y="1056"/>
                  <a:pt x="21" y="1063"/>
                  <a:pt x="31" y="1069"/>
                </a:cubicBezTo>
                <a:cubicBezTo>
                  <a:pt x="32" y="1070"/>
                  <a:pt x="32" y="1070"/>
                  <a:pt x="33" y="1070"/>
                </a:cubicBezTo>
                <a:close/>
                <a:moveTo>
                  <a:pt x="490" y="46"/>
                </a:moveTo>
                <a:lnTo>
                  <a:pt x="1187" y="743"/>
                </a:lnTo>
                <a:lnTo>
                  <a:pt x="726" y="743"/>
                </a:lnTo>
                <a:lnTo>
                  <a:pt x="348" y="364"/>
                </a:lnTo>
                <a:lnTo>
                  <a:pt x="348" y="116"/>
                </a:lnTo>
                <a:cubicBezTo>
                  <a:pt x="348" y="103"/>
                  <a:pt x="351" y="92"/>
                  <a:pt x="357" y="81"/>
                </a:cubicBezTo>
                <a:cubicBezTo>
                  <a:pt x="364" y="70"/>
                  <a:pt x="372" y="62"/>
                  <a:pt x="383" y="56"/>
                </a:cubicBezTo>
                <a:cubicBezTo>
                  <a:pt x="394" y="49"/>
                  <a:pt x="405" y="46"/>
                  <a:pt x="417" y="46"/>
                </a:cubicBezTo>
                <a:close/>
                <a:moveTo>
                  <a:pt x="1415" y="46"/>
                </a:moveTo>
                <a:lnTo>
                  <a:pt x="2112" y="743"/>
                </a:lnTo>
                <a:lnTo>
                  <a:pt x="1650" y="743"/>
                </a:lnTo>
                <a:lnTo>
                  <a:pt x="953" y="46"/>
                </a:lnTo>
                <a:close/>
                <a:moveTo>
                  <a:pt x="2709" y="743"/>
                </a:moveTo>
                <a:lnTo>
                  <a:pt x="2573" y="743"/>
                </a:lnTo>
                <a:lnTo>
                  <a:pt x="1876" y="46"/>
                </a:lnTo>
                <a:lnTo>
                  <a:pt x="2336" y="46"/>
                </a:lnTo>
                <a:lnTo>
                  <a:pt x="2709" y="419"/>
                </a:lnTo>
                <a:close/>
                <a:moveTo>
                  <a:pt x="300" y="941"/>
                </a:moveTo>
                <a:lnTo>
                  <a:pt x="2755" y="941"/>
                </a:lnTo>
                <a:lnTo>
                  <a:pt x="2755" y="1637"/>
                </a:lnTo>
                <a:lnTo>
                  <a:pt x="300" y="1637"/>
                </a:ln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" name="Freeform: Shape 7"/>
          <p:cNvSpPr/>
          <p:nvPr/>
        </p:nvSpPr>
        <p:spPr>
          <a:xfrm>
            <a:off x="4009092" y="4767555"/>
            <a:ext cx="76507" cy="14946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52" h="296">
                <a:moveTo>
                  <a:pt x="0" y="36"/>
                </a:moveTo>
                <a:cubicBezTo>
                  <a:pt x="0" y="62"/>
                  <a:pt x="0" y="103"/>
                  <a:pt x="5" y="149"/>
                </a:cubicBezTo>
                <a:cubicBezTo>
                  <a:pt x="10" y="227"/>
                  <a:pt x="19" y="296"/>
                  <a:pt x="19" y="296"/>
                </a:cubicBezTo>
                <a:lnTo>
                  <a:pt x="149" y="172"/>
                </a:lnTo>
                <a:cubicBezTo>
                  <a:pt x="148" y="152"/>
                  <a:pt x="148" y="135"/>
                  <a:pt x="148" y="115"/>
                </a:cubicBezTo>
                <a:cubicBezTo>
                  <a:pt x="148" y="81"/>
                  <a:pt x="149" y="52"/>
                  <a:pt x="152" y="19"/>
                </a:cubicBezTo>
                <a:cubicBezTo>
                  <a:pt x="155" y="-15"/>
                  <a:pt x="8" y="1"/>
                  <a:pt x="0" y="36"/>
                </a:cubicBez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" name="Freeform: Shape 8"/>
          <p:cNvSpPr/>
          <p:nvPr/>
        </p:nvSpPr>
        <p:spPr>
          <a:xfrm>
            <a:off x="4029866" y="4865848"/>
            <a:ext cx="143387" cy="7853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84" h="156">
                <a:moveTo>
                  <a:pt x="258" y="154"/>
                </a:moveTo>
                <a:cubicBezTo>
                  <a:pt x="291" y="146"/>
                  <a:pt x="283" y="5"/>
                  <a:pt x="283" y="5"/>
                </a:cubicBezTo>
                <a:cubicBezTo>
                  <a:pt x="267" y="6"/>
                  <a:pt x="253" y="6"/>
                  <a:pt x="237" y="6"/>
                </a:cubicBezTo>
                <a:cubicBezTo>
                  <a:pt x="199" y="6"/>
                  <a:pt x="167" y="4"/>
                  <a:pt x="129" y="0"/>
                </a:cubicBezTo>
                <a:lnTo>
                  <a:pt x="0" y="124"/>
                </a:lnTo>
                <a:cubicBezTo>
                  <a:pt x="0" y="124"/>
                  <a:pt x="68" y="137"/>
                  <a:pt x="146" y="146"/>
                </a:cubicBezTo>
                <a:cubicBezTo>
                  <a:pt x="190" y="151"/>
                  <a:pt x="249" y="155"/>
                  <a:pt x="257" y="156"/>
                </a:cubicBez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" name="Freeform: Shape 9"/>
          <p:cNvSpPr/>
          <p:nvPr/>
        </p:nvSpPr>
        <p:spPr>
          <a:xfrm>
            <a:off x="4009092" y="4684967"/>
            <a:ext cx="236108" cy="10032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67" h="199">
                <a:moveTo>
                  <a:pt x="0" y="191"/>
                </a:moveTo>
                <a:lnTo>
                  <a:pt x="0" y="199"/>
                </a:lnTo>
                <a:cubicBezTo>
                  <a:pt x="1" y="195"/>
                  <a:pt x="3" y="192"/>
                  <a:pt x="5" y="188"/>
                </a:cubicBezTo>
                <a:cubicBezTo>
                  <a:pt x="6" y="186"/>
                  <a:pt x="8" y="184"/>
                  <a:pt x="10" y="181"/>
                </a:cubicBezTo>
                <a:cubicBezTo>
                  <a:pt x="14" y="177"/>
                  <a:pt x="18" y="173"/>
                  <a:pt x="23" y="170"/>
                </a:cubicBezTo>
                <a:cubicBezTo>
                  <a:pt x="30" y="166"/>
                  <a:pt x="36" y="164"/>
                  <a:pt x="44" y="163"/>
                </a:cubicBezTo>
                <a:cubicBezTo>
                  <a:pt x="80" y="159"/>
                  <a:pt x="131" y="153"/>
                  <a:pt x="184" y="151"/>
                </a:cubicBezTo>
                <a:cubicBezTo>
                  <a:pt x="199" y="151"/>
                  <a:pt x="211" y="151"/>
                  <a:pt x="226" y="151"/>
                </a:cubicBezTo>
                <a:cubicBezTo>
                  <a:pt x="266" y="151"/>
                  <a:pt x="299" y="152"/>
                  <a:pt x="338" y="156"/>
                </a:cubicBezTo>
                <a:lnTo>
                  <a:pt x="467" y="33"/>
                </a:lnTo>
                <a:cubicBezTo>
                  <a:pt x="467" y="33"/>
                  <a:pt x="399" y="20"/>
                  <a:pt x="321" y="11"/>
                </a:cubicBezTo>
                <a:cubicBezTo>
                  <a:pt x="271" y="5"/>
                  <a:pt x="226" y="2"/>
                  <a:pt x="201" y="0"/>
                </a:cubicBezTo>
                <a:cubicBezTo>
                  <a:pt x="200" y="0"/>
                  <a:pt x="199" y="0"/>
                  <a:pt x="198" y="0"/>
                </a:cubicBezTo>
                <a:cubicBezTo>
                  <a:pt x="190" y="0"/>
                  <a:pt x="182" y="2"/>
                  <a:pt x="175" y="7"/>
                </a:cubicBezTo>
                <a:cubicBezTo>
                  <a:pt x="171" y="9"/>
                  <a:pt x="168" y="11"/>
                  <a:pt x="165" y="14"/>
                </a:cubicBezTo>
                <a:lnTo>
                  <a:pt x="16" y="155"/>
                </a:lnTo>
                <a:cubicBezTo>
                  <a:pt x="12" y="159"/>
                  <a:pt x="9" y="163"/>
                  <a:pt x="6" y="167"/>
                </a:cubicBezTo>
                <a:cubicBezTo>
                  <a:pt x="2" y="175"/>
                  <a:pt x="0" y="182"/>
                  <a:pt x="0" y="190"/>
                </a:cubicBezTo>
                <a:cubicBezTo>
                  <a:pt x="0" y="191"/>
                  <a:pt x="0" y="191"/>
                  <a:pt x="0" y="191"/>
                </a:cubicBez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5" name="Freeform: Shape 10"/>
          <p:cNvSpPr/>
          <p:nvPr/>
        </p:nvSpPr>
        <p:spPr>
          <a:xfrm>
            <a:off x="4160079" y="4712327"/>
            <a:ext cx="104880" cy="23154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08" h="458">
                <a:moveTo>
                  <a:pt x="8" y="458"/>
                </a:moveTo>
                <a:lnTo>
                  <a:pt x="0" y="458"/>
                </a:lnTo>
                <a:cubicBezTo>
                  <a:pt x="4" y="457"/>
                  <a:pt x="8" y="456"/>
                  <a:pt x="12" y="453"/>
                </a:cubicBezTo>
                <a:cubicBezTo>
                  <a:pt x="14" y="452"/>
                  <a:pt x="16" y="451"/>
                  <a:pt x="17" y="450"/>
                </a:cubicBezTo>
                <a:cubicBezTo>
                  <a:pt x="23" y="445"/>
                  <a:pt x="27" y="441"/>
                  <a:pt x="31" y="435"/>
                </a:cubicBezTo>
                <a:cubicBezTo>
                  <a:pt x="34" y="429"/>
                  <a:pt x="36" y="423"/>
                  <a:pt x="37" y="416"/>
                </a:cubicBezTo>
                <a:cubicBezTo>
                  <a:pt x="43" y="381"/>
                  <a:pt x="52" y="330"/>
                  <a:pt x="56" y="277"/>
                </a:cubicBezTo>
                <a:cubicBezTo>
                  <a:pt x="59" y="244"/>
                  <a:pt x="60" y="215"/>
                  <a:pt x="60" y="181"/>
                </a:cubicBezTo>
                <a:cubicBezTo>
                  <a:pt x="60" y="161"/>
                  <a:pt x="60" y="144"/>
                  <a:pt x="59" y="124"/>
                </a:cubicBezTo>
                <a:lnTo>
                  <a:pt x="188" y="0"/>
                </a:lnTo>
                <a:cubicBezTo>
                  <a:pt x="188" y="0"/>
                  <a:pt x="198" y="69"/>
                  <a:pt x="203" y="147"/>
                </a:cubicBezTo>
                <a:cubicBezTo>
                  <a:pt x="207" y="198"/>
                  <a:pt x="208" y="242"/>
                  <a:pt x="208" y="268"/>
                </a:cubicBezTo>
                <a:cubicBezTo>
                  <a:pt x="208" y="277"/>
                  <a:pt x="206" y="285"/>
                  <a:pt x="202" y="292"/>
                </a:cubicBezTo>
                <a:cubicBezTo>
                  <a:pt x="199" y="297"/>
                  <a:pt x="196" y="300"/>
                  <a:pt x="192" y="303"/>
                </a:cubicBezTo>
                <a:lnTo>
                  <a:pt x="44" y="445"/>
                </a:lnTo>
                <a:cubicBezTo>
                  <a:pt x="41" y="448"/>
                  <a:pt x="38" y="450"/>
                  <a:pt x="35" y="452"/>
                </a:cubicBezTo>
                <a:cubicBezTo>
                  <a:pt x="27" y="456"/>
                  <a:pt x="20" y="458"/>
                  <a:pt x="11" y="458"/>
                </a:cubicBezTo>
                <a:cubicBezTo>
                  <a:pt x="10" y="458"/>
                  <a:pt x="9" y="458"/>
                  <a:pt x="8" y="458"/>
                </a:cubicBez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" name="Rectangle 1"/>
          <p:cNvSpPr/>
          <p:nvPr userDrawn="1"/>
        </p:nvSpPr>
        <p:spPr>
          <a:xfrm flipV="1">
            <a:off x="7019522" y="4895848"/>
            <a:ext cx="2200275" cy="729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1" y="4951262"/>
            <a:ext cx="9144000" cy="192425"/>
            <a:chOff x="1" y="6601683"/>
            <a:chExt cx="12192000" cy="256566"/>
          </a:xfrm>
        </p:grpSpPr>
        <p:sp>
          <p:nvSpPr>
            <p:cNvPr id="17" name="Rectangle 16"/>
            <p:cNvSpPr>
              <a:spLocks/>
            </p:cNvSpPr>
            <p:nvPr userDrawn="1"/>
          </p:nvSpPr>
          <p:spPr>
            <a:xfrm>
              <a:off x="1" y="6601683"/>
              <a:ext cx="12192000" cy="25656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/>
            </a:p>
          </p:txBody>
        </p:sp>
        <p:pic>
          <p:nvPicPr>
            <p:cNvPr id="19" name="Picture 18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525" y="6657966"/>
              <a:ext cx="810195" cy="144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79158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_GoT">
    <p:bg>
      <p:bgPr>
        <a:solidFill>
          <a:srgbClr val="6F2DA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20610" y="3822152"/>
            <a:ext cx="8102782" cy="461192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lnSpc>
                <a:spcPct val="120000"/>
              </a:lnSpc>
              <a:defRPr sz="2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de-AT"/>
              <a:t>Click to edit Master title style</a:t>
            </a:r>
            <a:endParaRPr lang="en-US" dirty="0"/>
          </a:p>
        </p:txBody>
      </p:sp>
      <p:grpSp>
        <p:nvGrpSpPr>
          <p:cNvPr id="6" name="Group 5"/>
          <p:cNvGrpSpPr/>
          <p:nvPr userDrawn="1"/>
        </p:nvGrpSpPr>
        <p:grpSpPr>
          <a:xfrm>
            <a:off x="1" y="4951262"/>
            <a:ext cx="9144000" cy="192425"/>
            <a:chOff x="1" y="6601683"/>
            <a:chExt cx="12192000" cy="256566"/>
          </a:xfrm>
        </p:grpSpPr>
        <p:sp>
          <p:nvSpPr>
            <p:cNvPr id="7" name="Rectangle 6"/>
            <p:cNvSpPr>
              <a:spLocks/>
            </p:cNvSpPr>
            <p:nvPr userDrawn="1"/>
          </p:nvSpPr>
          <p:spPr>
            <a:xfrm>
              <a:off x="1" y="6601683"/>
              <a:ext cx="12192000" cy="25656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/>
            </a:p>
          </p:txBody>
        </p:sp>
        <p:pic>
          <p:nvPicPr>
            <p:cNvPr id="9" name="Picture 8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525" y="6657966"/>
              <a:ext cx="810195" cy="144000"/>
            </a:xfrm>
            <a:prstGeom prst="rect">
              <a:avLst/>
            </a:prstGeom>
          </p:spPr>
        </p:pic>
      </p:grpSp>
      <p:grpSp>
        <p:nvGrpSpPr>
          <p:cNvPr id="10" name="Group 9"/>
          <p:cNvGrpSpPr/>
          <p:nvPr userDrawn="1"/>
        </p:nvGrpSpPr>
        <p:grpSpPr>
          <a:xfrm>
            <a:off x="3518297" y="764296"/>
            <a:ext cx="2107407" cy="2398475"/>
            <a:chOff x="380880" y="202680"/>
            <a:chExt cx="3276360" cy="3728879"/>
          </a:xfrm>
          <a:solidFill>
            <a:schemeClr val="bg2"/>
          </a:solidFill>
        </p:grpSpPr>
        <p:sp>
          <p:nvSpPr>
            <p:cNvPr id="11" name="Freeform: Shape 1"/>
            <p:cNvSpPr/>
            <p:nvPr/>
          </p:nvSpPr>
          <p:spPr>
            <a:xfrm>
              <a:off x="380880" y="1150560"/>
              <a:ext cx="1031399" cy="275831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66" h="7663">
                  <a:moveTo>
                    <a:pt x="2866" y="2701"/>
                  </a:moveTo>
                  <a:lnTo>
                    <a:pt x="2866" y="4163"/>
                  </a:lnTo>
                  <a:lnTo>
                    <a:pt x="2854" y="4163"/>
                  </a:lnTo>
                  <a:lnTo>
                    <a:pt x="2854" y="6983"/>
                  </a:lnTo>
                  <a:cubicBezTo>
                    <a:pt x="2854" y="7371"/>
                    <a:pt x="2562" y="7663"/>
                    <a:pt x="2174" y="7663"/>
                  </a:cubicBezTo>
                  <a:cubicBezTo>
                    <a:pt x="1787" y="7663"/>
                    <a:pt x="1495" y="7371"/>
                    <a:pt x="1495" y="6983"/>
                  </a:cubicBezTo>
                  <a:lnTo>
                    <a:pt x="1495" y="4163"/>
                  </a:lnTo>
                  <a:lnTo>
                    <a:pt x="1363" y="4163"/>
                  </a:lnTo>
                  <a:lnTo>
                    <a:pt x="1363" y="6983"/>
                  </a:lnTo>
                  <a:cubicBezTo>
                    <a:pt x="1363" y="7371"/>
                    <a:pt x="1071" y="7663"/>
                    <a:pt x="683" y="7663"/>
                  </a:cubicBezTo>
                  <a:cubicBezTo>
                    <a:pt x="295" y="7663"/>
                    <a:pt x="3" y="7371"/>
                    <a:pt x="3" y="6983"/>
                  </a:cubicBezTo>
                  <a:lnTo>
                    <a:pt x="3" y="4163"/>
                  </a:lnTo>
                  <a:lnTo>
                    <a:pt x="1" y="4114"/>
                  </a:lnTo>
                  <a:lnTo>
                    <a:pt x="0" y="416"/>
                  </a:lnTo>
                  <a:lnTo>
                    <a:pt x="5" y="416"/>
                  </a:lnTo>
                  <a:cubicBezTo>
                    <a:pt x="35" y="180"/>
                    <a:pt x="235" y="0"/>
                    <a:pt x="478" y="0"/>
                  </a:cubicBezTo>
                  <a:lnTo>
                    <a:pt x="2387" y="0"/>
                  </a:lnTo>
                  <a:cubicBezTo>
                    <a:pt x="2631" y="0"/>
                    <a:pt x="2831" y="180"/>
                    <a:pt x="2861" y="416"/>
                  </a:cubicBezTo>
                  <a:lnTo>
                    <a:pt x="2865" y="416"/>
                  </a:lnTo>
                  <a:lnTo>
                    <a:pt x="2866" y="465"/>
                  </a:lnTo>
                  <a:lnTo>
                    <a:pt x="2866" y="883"/>
                  </a:lnTo>
                  <a:cubicBezTo>
                    <a:pt x="2782" y="898"/>
                    <a:pt x="2701" y="931"/>
                    <a:pt x="2625" y="980"/>
                  </a:cubicBezTo>
                  <a:cubicBezTo>
                    <a:pt x="2501" y="1060"/>
                    <a:pt x="2411" y="1173"/>
                    <a:pt x="2365" y="1305"/>
                  </a:cubicBezTo>
                  <a:cubicBezTo>
                    <a:pt x="2361" y="1316"/>
                    <a:pt x="2358" y="1327"/>
                    <a:pt x="2355" y="1338"/>
                  </a:cubicBezTo>
                  <a:cubicBezTo>
                    <a:pt x="2198" y="1310"/>
                    <a:pt x="2036" y="1344"/>
                    <a:pt x="1896" y="1435"/>
                  </a:cubicBezTo>
                  <a:cubicBezTo>
                    <a:pt x="1772" y="1516"/>
                    <a:pt x="1682" y="1628"/>
                    <a:pt x="1636" y="1760"/>
                  </a:cubicBezTo>
                  <a:cubicBezTo>
                    <a:pt x="1573" y="1942"/>
                    <a:pt x="1599" y="2143"/>
                    <a:pt x="1709" y="2312"/>
                  </a:cubicBezTo>
                  <a:lnTo>
                    <a:pt x="1890" y="2591"/>
                  </a:lnTo>
                  <a:cubicBezTo>
                    <a:pt x="2084" y="2889"/>
                    <a:pt x="2469" y="2971"/>
                    <a:pt x="2768" y="2778"/>
                  </a:cubicBezTo>
                  <a:cubicBezTo>
                    <a:pt x="2803" y="2755"/>
                    <a:pt x="2836" y="2729"/>
                    <a:pt x="2866" y="2701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" name="Freeform: Shape 2"/>
            <p:cNvSpPr/>
            <p:nvPr/>
          </p:nvSpPr>
          <p:spPr>
            <a:xfrm>
              <a:off x="433079" y="202680"/>
              <a:ext cx="899279" cy="898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99" h="2498">
                  <a:moveTo>
                    <a:pt x="1853" y="1763"/>
                  </a:moveTo>
                  <a:cubicBezTo>
                    <a:pt x="1853" y="1910"/>
                    <a:pt x="1674" y="2029"/>
                    <a:pt x="1454" y="2029"/>
                  </a:cubicBezTo>
                  <a:cubicBezTo>
                    <a:pt x="1233" y="2029"/>
                    <a:pt x="1055" y="1910"/>
                    <a:pt x="1055" y="1763"/>
                  </a:cubicBezTo>
                  <a:close/>
                  <a:moveTo>
                    <a:pt x="1802" y="1461"/>
                  </a:moveTo>
                  <a:cubicBezTo>
                    <a:pt x="1718" y="1461"/>
                    <a:pt x="1650" y="1393"/>
                    <a:pt x="1650" y="1309"/>
                  </a:cubicBezTo>
                  <a:cubicBezTo>
                    <a:pt x="1650" y="1224"/>
                    <a:pt x="1718" y="1156"/>
                    <a:pt x="1802" y="1156"/>
                  </a:cubicBezTo>
                  <a:cubicBezTo>
                    <a:pt x="1886" y="1156"/>
                    <a:pt x="1955" y="1224"/>
                    <a:pt x="1955" y="1309"/>
                  </a:cubicBezTo>
                  <a:cubicBezTo>
                    <a:pt x="1955" y="1393"/>
                    <a:pt x="1886" y="1461"/>
                    <a:pt x="1802" y="1461"/>
                  </a:cubicBezTo>
                  <a:close/>
                  <a:moveTo>
                    <a:pt x="1048" y="1461"/>
                  </a:moveTo>
                  <a:cubicBezTo>
                    <a:pt x="964" y="1461"/>
                    <a:pt x="896" y="1393"/>
                    <a:pt x="896" y="1309"/>
                  </a:cubicBezTo>
                  <a:cubicBezTo>
                    <a:pt x="896" y="1224"/>
                    <a:pt x="964" y="1156"/>
                    <a:pt x="1048" y="1156"/>
                  </a:cubicBezTo>
                  <a:cubicBezTo>
                    <a:pt x="1132" y="1156"/>
                    <a:pt x="1201" y="1224"/>
                    <a:pt x="1201" y="1309"/>
                  </a:cubicBezTo>
                  <a:cubicBezTo>
                    <a:pt x="1201" y="1393"/>
                    <a:pt x="1132" y="1461"/>
                    <a:pt x="1048" y="1461"/>
                  </a:cubicBezTo>
                  <a:close/>
                  <a:moveTo>
                    <a:pt x="1249" y="0"/>
                  </a:moveTo>
                  <a:cubicBezTo>
                    <a:pt x="561" y="0"/>
                    <a:pt x="0" y="560"/>
                    <a:pt x="0" y="1249"/>
                  </a:cubicBezTo>
                  <a:cubicBezTo>
                    <a:pt x="0" y="1937"/>
                    <a:pt x="560" y="2498"/>
                    <a:pt x="1249" y="2498"/>
                  </a:cubicBezTo>
                  <a:cubicBezTo>
                    <a:pt x="1937" y="2498"/>
                    <a:pt x="2499" y="1937"/>
                    <a:pt x="2499" y="1249"/>
                  </a:cubicBezTo>
                  <a:cubicBezTo>
                    <a:pt x="2499" y="560"/>
                    <a:pt x="1938" y="0"/>
                    <a:pt x="1249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" name="Freeform: Shape 3"/>
            <p:cNvSpPr/>
            <p:nvPr/>
          </p:nvSpPr>
          <p:spPr>
            <a:xfrm>
              <a:off x="1278360" y="1523160"/>
              <a:ext cx="408240" cy="4431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35" h="1232">
                  <a:moveTo>
                    <a:pt x="916" y="1152"/>
                  </a:moveTo>
                  <a:cubicBezTo>
                    <a:pt x="680" y="1305"/>
                    <a:pt x="402" y="1228"/>
                    <a:pt x="262" y="1013"/>
                  </a:cubicBezTo>
                  <a:cubicBezTo>
                    <a:pt x="190" y="901"/>
                    <a:pt x="81" y="734"/>
                    <a:pt x="81" y="734"/>
                  </a:cubicBezTo>
                  <a:cubicBezTo>
                    <a:pt x="-61" y="515"/>
                    <a:pt x="-16" y="233"/>
                    <a:pt x="220" y="80"/>
                  </a:cubicBezTo>
                  <a:cubicBezTo>
                    <a:pt x="457" y="-73"/>
                    <a:pt x="735" y="4"/>
                    <a:pt x="874" y="219"/>
                  </a:cubicBezTo>
                  <a:cubicBezTo>
                    <a:pt x="947" y="331"/>
                    <a:pt x="1055" y="498"/>
                    <a:pt x="1055" y="498"/>
                  </a:cubicBezTo>
                  <a:cubicBezTo>
                    <a:pt x="1197" y="717"/>
                    <a:pt x="1152" y="999"/>
                    <a:pt x="916" y="1152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" name="Freeform: Shape 4"/>
            <p:cNvSpPr/>
            <p:nvPr/>
          </p:nvSpPr>
          <p:spPr>
            <a:xfrm>
              <a:off x="1015919" y="1686960"/>
              <a:ext cx="408240" cy="4431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35" h="1232">
                  <a:moveTo>
                    <a:pt x="915" y="1152"/>
                  </a:moveTo>
                  <a:cubicBezTo>
                    <a:pt x="679" y="1305"/>
                    <a:pt x="402" y="1228"/>
                    <a:pt x="262" y="1013"/>
                  </a:cubicBezTo>
                  <a:cubicBezTo>
                    <a:pt x="189" y="901"/>
                    <a:pt x="81" y="734"/>
                    <a:pt x="81" y="734"/>
                  </a:cubicBezTo>
                  <a:cubicBezTo>
                    <a:pt x="-61" y="515"/>
                    <a:pt x="-16" y="234"/>
                    <a:pt x="220" y="81"/>
                  </a:cubicBezTo>
                  <a:cubicBezTo>
                    <a:pt x="456" y="-73"/>
                    <a:pt x="734" y="4"/>
                    <a:pt x="874" y="220"/>
                  </a:cubicBezTo>
                  <a:cubicBezTo>
                    <a:pt x="946" y="332"/>
                    <a:pt x="1055" y="499"/>
                    <a:pt x="1055" y="499"/>
                  </a:cubicBezTo>
                  <a:cubicBezTo>
                    <a:pt x="1197" y="718"/>
                    <a:pt x="1152" y="999"/>
                    <a:pt x="915" y="1152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" name="Freeform: Shape 5"/>
            <p:cNvSpPr/>
            <p:nvPr/>
          </p:nvSpPr>
          <p:spPr>
            <a:xfrm>
              <a:off x="1478160" y="1847519"/>
              <a:ext cx="2179080" cy="2084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54" h="5790">
                  <a:moveTo>
                    <a:pt x="4130" y="1318"/>
                  </a:moveTo>
                  <a:lnTo>
                    <a:pt x="2838" y="1309"/>
                  </a:lnTo>
                  <a:lnTo>
                    <a:pt x="2832" y="2066"/>
                  </a:lnTo>
                  <a:lnTo>
                    <a:pt x="4125" y="2075"/>
                  </a:lnTo>
                  <a:close/>
                  <a:moveTo>
                    <a:pt x="4316" y="1319"/>
                  </a:moveTo>
                  <a:lnTo>
                    <a:pt x="5572" y="1328"/>
                  </a:lnTo>
                  <a:lnTo>
                    <a:pt x="5389" y="2084"/>
                  </a:lnTo>
                  <a:lnTo>
                    <a:pt x="4311" y="2077"/>
                  </a:lnTo>
                  <a:close/>
                  <a:moveTo>
                    <a:pt x="4118" y="3155"/>
                  </a:moveTo>
                  <a:lnTo>
                    <a:pt x="2825" y="3146"/>
                  </a:lnTo>
                  <a:lnTo>
                    <a:pt x="2831" y="2252"/>
                  </a:lnTo>
                  <a:lnTo>
                    <a:pt x="4124" y="2261"/>
                  </a:lnTo>
                  <a:close/>
                  <a:moveTo>
                    <a:pt x="4304" y="3156"/>
                  </a:moveTo>
                  <a:lnTo>
                    <a:pt x="5127" y="3162"/>
                  </a:lnTo>
                  <a:lnTo>
                    <a:pt x="5344" y="2270"/>
                  </a:lnTo>
                  <a:lnTo>
                    <a:pt x="4310" y="2263"/>
                  </a:lnTo>
                  <a:close/>
                  <a:moveTo>
                    <a:pt x="2652" y="1308"/>
                  </a:moveTo>
                  <a:lnTo>
                    <a:pt x="1449" y="1299"/>
                  </a:lnTo>
                  <a:lnTo>
                    <a:pt x="1655" y="2058"/>
                  </a:lnTo>
                  <a:lnTo>
                    <a:pt x="2646" y="2065"/>
                  </a:lnTo>
                  <a:close/>
                  <a:moveTo>
                    <a:pt x="2639" y="3145"/>
                  </a:moveTo>
                  <a:lnTo>
                    <a:pt x="1947" y="3140"/>
                  </a:lnTo>
                  <a:lnTo>
                    <a:pt x="1705" y="2244"/>
                  </a:lnTo>
                  <a:lnTo>
                    <a:pt x="2645" y="2251"/>
                  </a:lnTo>
                  <a:close/>
                  <a:moveTo>
                    <a:pt x="1346" y="919"/>
                  </a:moveTo>
                  <a:lnTo>
                    <a:pt x="1137" y="145"/>
                  </a:lnTo>
                  <a:cubicBezTo>
                    <a:pt x="1115" y="63"/>
                    <a:pt x="1041" y="6"/>
                    <a:pt x="955" y="5"/>
                  </a:cubicBezTo>
                  <a:lnTo>
                    <a:pt x="192" y="0"/>
                  </a:lnTo>
                  <a:cubicBezTo>
                    <a:pt x="87" y="-1"/>
                    <a:pt x="1" y="83"/>
                    <a:pt x="0" y="188"/>
                  </a:cubicBezTo>
                  <a:cubicBezTo>
                    <a:pt x="0" y="293"/>
                    <a:pt x="84" y="379"/>
                    <a:pt x="189" y="379"/>
                  </a:cubicBezTo>
                  <a:lnTo>
                    <a:pt x="808" y="384"/>
                  </a:lnTo>
                  <a:lnTo>
                    <a:pt x="1911" y="4458"/>
                  </a:lnTo>
                  <a:cubicBezTo>
                    <a:pt x="1933" y="4541"/>
                    <a:pt x="2007" y="4598"/>
                    <a:pt x="2093" y="4598"/>
                  </a:cubicBezTo>
                  <a:lnTo>
                    <a:pt x="5235" y="4621"/>
                  </a:lnTo>
                  <a:cubicBezTo>
                    <a:pt x="5340" y="4621"/>
                    <a:pt x="5426" y="4537"/>
                    <a:pt x="5426" y="4432"/>
                  </a:cubicBezTo>
                  <a:cubicBezTo>
                    <a:pt x="5427" y="4327"/>
                    <a:pt x="5343" y="4242"/>
                    <a:pt x="5238" y="4241"/>
                  </a:cubicBezTo>
                  <a:lnTo>
                    <a:pt x="2239" y="4220"/>
                  </a:lnTo>
                  <a:lnTo>
                    <a:pt x="2050" y="3520"/>
                  </a:lnTo>
                  <a:lnTo>
                    <a:pt x="5425" y="3544"/>
                  </a:lnTo>
                  <a:lnTo>
                    <a:pt x="6054" y="952"/>
                  </a:lnTo>
                  <a:close/>
                  <a:moveTo>
                    <a:pt x="2835" y="5276"/>
                  </a:moveTo>
                  <a:cubicBezTo>
                    <a:pt x="2834" y="5550"/>
                    <a:pt x="2609" y="5771"/>
                    <a:pt x="2334" y="5769"/>
                  </a:cubicBezTo>
                  <a:cubicBezTo>
                    <a:pt x="2059" y="5767"/>
                    <a:pt x="1837" y="5543"/>
                    <a:pt x="1839" y="5269"/>
                  </a:cubicBezTo>
                  <a:cubicBezTo>
                    <a:pt x="1841" y="4994"/>
                    <a:pt x="2066" y="4772"/>
                    <a:pt x="2341" y="4774"/>
                  </a:cubicBezTo>
                  <a:cubicBezTo>
                    <a:pt x="2616" y="4776"/>
                    <a:pt x="2837" y="5001"/>
                    <a:pt x="2835" y="5276"/>
                  </a:cubicBezTo>
                  <a:close/>
                  <a:moveTo>
                    <a:pt x="5756" y="5296"/>
                  </a:moveTo>
                  <a:cubicBezTo>
                    <a:pt x="5755" y="5570"/>
                    <a:pt x="5530" y="5792"/>
                    <a:pt x="5255" y="5790"/>
                  </a:cubicBezTo>
                  <a:cubicBezTo>
                    <a:pt x="4980" y="5788"/>
                    <a:pt x="4758" y="5563"/>
                    <a:pt x="4760" y="5289"/>
                  </a:cubicBezTo>
                  <a:cubicBezTo>
                    <a:pt x="4762" y="5014"/>
                    <a:pt x="4987" y="4793"/>
                    <a:pt x="5262" y="4795"/>
                  </a:cubicBezTo>
                  <a:cubicBezTo>
                    <a:pt x="5537" y="4797"/>
                    <a:pt x="5758" y="5021"/>
                    <a:pt x="5756" y="5296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" name="Freeform: Shape 6"/>
            <p:cNvSpPr/>
            <p:nvPr/>
          </p:nvSpPr>
          <p:spPr>
            <a:xfrm>
              <a:off x="2021759" y="1774800"/>
              <a:ext cx="585360" cy="327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27" h="912">
                  <a:moveTo>
                    <a:pt x="1621" y="912"/>
                  </a:moveTo>
                  <a:lnTo>
                    <a:pt x="0" y="901"/>
                  </a:lnTo>
                  <a:lnTo>
                    <a:pt x="6" y="0"/>
                  </a:lnTo>
                  <a:lnTo>
                    <a:pt x="1627" y="11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" name="Freeform: Shape 7"/>
            <p:cNvSpPr/>
            <p:nvPr/>
          </p:nvSpPr>
          <p:spPr>
            <a:xfrm>
              <a:off x="2275919" y="1103400"/>
              <a:ext cx="328320" cy="585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13" h="1626">
                  <a:moveTo>
                    <a:pt x="913" y="6"/>
                  </a:moveTo>
                  <a:lnTo>
                    <a:pt x="901" y="1626"/>
                  </a:lnTo>
                  <a:lnTo>
                    <a:pt x="0" y="162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" name="Freeform: Shape 8"/>
            <p:cNvSpPr/>
            <p:nvPr/>
          </p:nvSpPr>
          <p:spPr>
            <a:xfrm>
              <a:off x="2676600" y="642960"/>
              <a:ext cx="585360" cy="327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27" h="912">
                  <a:moveTo>
                    <a:pt x="1621" y="912"/>
                  </a:moveTo>
                  <a:lnTo>
                    <a:pt x="0" y="901"/>
                  </a:lnTo>
                  <a:lnTo>
                    <a:pt x="6" y="0"/>
                  </a:lnTo>
                  <a:lnTo>
                    <a:pt x="1627" y="11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" name="Freeform: Shape 9"/>
            <p:cNvSpPr/>
            <p:nvPr/>
          </p:nvSpPr>
          <p:spPr>
            <a:xfrm>
              <a:off x="2677680" y="247680"/>
              <a:ext cx="328320" cy="321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13" h="895">
                  <a:moveTo>
                    <a:pt x="0" y="883"/>
                  </a:moveTo>
                  <a:lnTo>
                    <a:pt x="12" y="0"/>
                  </a:lnTo>
                  <a:lnTo>
                    <a:pt x="913" y="13"/>
                  </a:lnTo>
                  <a:lnTo>
                    <a:pt x="901" y="895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" name="Freeform: Shape 10"/>
            <p:cNvSpPr/>
            <p:nvPr/>
          </p:nvSpPr>
          <p:spPr>
            <a:xfrm>
              <a:off x="2676600" y="1638360"/>
              <a:ext cx="586440" cy="47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30" h="1316">
                  <a:moveTo>
                    <a:pt x="1621" y="1316"/>
                  </a:moveTo>
                  <a:lnTo>
                    <a:pt x="0" y="1305"/>
                  </a:lnTo>
                  <a:lnTo>
                    <a:pt x="9" y="0"/>
                  </a:lnTo>
                  <a:lnTo>
                    <a:pt x="1630" y="12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" name="Freeform: Shape 11"/>
            <p:cNvSpPr/>
            <p:nvPr/>
          </p:nvSpPr>
          <p:spPr>
            <a:xfrm>
              <a:off x="3338639" y="1640880"/>
              <a:ext cx="239040" cy="470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65" h="1309">
                  <a:moveTo>
                    <a:pt x="656" y="1309"/>
                  </a:moveTo>
                  <a:lnTo>
                    <a:pt x="0" y="1304"/>
                  </a:lnTo>
                  <a:lnTo>
                    <a:pt x="9" y="0"/>
                  </a:lnTo>
                  <a:lnTo>
                    <a:pt x="665" y="5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" name="Freeform: Shape 12"/>
            <p:cNvSpPr/>
            <p:nvPr/>
          </p:nvSpPr>
          <p:spPr>
            <a:xfrm>
              <a:off x="2676600" y="1069559"/>
              <a:ext cx="849959" cy="475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62" h="1321">
                  <a:moveTo>
                    <a:pt x="2353" y="1321"/>
                  </a:moveTo>
                  <a:lnTo>
                    <a:pt x="0" y="1304"/>
                  </a:lnTo>
                  <a:lnTo>
                    <a:pt x="9" y="0"/>
                  </a:lnTo>
                  <a:lnTo>
                    <a:pt x="2362" y="16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7599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sep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6553200" y="5715000"/>
            <a:ext cx="685800" cy="6858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sz="1350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59" name="Title 1"/>
          <p:cNvSpPr>
            <a:spLocks noGrp="1"/>
          </p:cNvSpPr>
          <p:nvPr>
            <p:ph type="ctrTitle" hasCustomPrompt="1"/>
          </p:nvPr>
        </p:nvSpPr>
        <p:spPr>
          <a:xfrm>
            <a:off x="1471050" y="2169914"/>
            <a:ext cx="6201900" cy="803672"/>
          </a:xfrm>
          <a:prstGeom prst="rect">
            <a:avLst/>
          </a:prstGeom>
        </p:spPr>
        <p:txBody>
          <a:bodyPr lIns="0" tIns="0" rIns="0" bIns="0" anchor="t"/>
          <a:lstStyle>
            <a:lvl1pPr algn="ctr">
              <a:lnSpc>
                <a:spcPct val="120000"/>
              </a:lnSpc>
              <a:defRPr sz="2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8425072" y="5003926"/>
            <a:ext cx="901672" cy="66326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25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001920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_flying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53117" y="1647402"/>
            <a:ext cx="5773466" cy="461192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120000"/>
              </a:lnSpc>
              <a:defRPr sz="2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de-AT"/>
              <a:t>Click to edit Master title style</a:t>
            </a:r>
            <a:endParaRPr lang="en-US" dirty="0"/>
          </a:p>
        </p:txBody>
      </p:sp>
      <p:grpSp>
        <p:nvGrpSpPr>
          <p:cNvPr id="6" name="Group 5"/>
          <p:cNvGrpSpPr/>
          <p:nvPr userDrawn="1"/>
        </p:nvGrpSpPr>
        <p:grpSpPr>
          <a:xfrm>
            <a:off x="1386640" y="1097466"/>
            <a:ext cx="1101287" cy="1844763"/>
            <a:chOff x="4032359" y="2056680"/>
            <a:chExt cx="2091961" cy="3504240"/>
          </a:xfrm>
          <a:solidFill>
            <a:schemeClr val="bg1"/>
          </a:solidFill>
        </p:grpSpPr>
        <p:sp>
          <p:nvSpPr>
            <p:cNvPr id="7" name="Freeform: Shape 2"/>
            <p:cNvSpPr/>
            <p:nvPr/>
          </p:nvSpPr>
          <p:spPr>
            <a:xfrm>
              <a:off x="5373000" y="4321800"/>
              <a:ext cx="141840" cy="20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5" h="57">
                  <a:moveTo>
                    <a:pt x="0" y="57"/>
                  </a:moveTo>
                  <a:lnTo>
                    <a:pt x="395" y="57"/>
                  </a:lnTo>
                  <a:lnTo>
                    <a:pt x="395" y="0"/>
                  </a:lnTo>
                  <a:lnTo>
                    <a:pt x="178" y="0"/>
                  </a:lnTo>
                  <a:lnTo>
                    <a:pt x="178" y="33"/>
                  </a:lnTo>
                  <a:lnTo>
                    <a:pt x="0" y="33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" name="Freeform: Shape 3"/>
            <p:cNvSpPr/>
            <p:nvPr/>
          </p:nvSpPr>
          <p:spPr>
            <a:xfrm>
              <a:off x="5443920" y="3671999"/>
              <a:ext cx="70920" cy="629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8" h="1750">
                  <a:moveTo>
                    <a:pt x="198" y="65"/>
                  </a:moveTo>
                  <a:lnTo>
                    <a:pt x="0" y="0"/>
                  </a:lnTo>
                  <a:lnTo>
                    <a:pt x="0" y="1750"/>
                  </a:lnTo>
                  <a:lnTo>
                    <a:pt x="198" y="175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" name="Freeform: Shape 4"/>
            <p:cNvSpPr/>
            <p:nvPr/>
          </p:nvSpPr>
          <p:spPr>
            <a:xfrm>
              <a:off x="5373000" y="4372560"/>
              <a:ext cx="141840" cy="20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5" h="57">
                  <a:moveTo>
                    <a:pt x="0" y="0"/>
                  </a:moveTo>
                  <a:lnTo>
                    <a:pt x="395" y="0"/>
                  </a:lnTo>
                  <a:lnTo>
                    <a:pt x="395" y="57"/>
                  </a:lnTo>
                  <a:lnTo>
                    <a:pt x="0" y="57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" name="Freeform: Shape 5"/>
            <p:cNvSpPr/>
            <p:nvPr/>
          </p:nvSpPr>
          <p:spPr>
            <a:xfrm>
              <a:off x="5373000" y="4423320"/>
              <a:ext cx="172440" cy="81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80" h="226">
                  <a:moveTo>
                    <a:pt x="0" y="226"/>
                  </a:moveTo>
                  <a:lnTo>
                    <a:pt x="480" y="226"/>
                  </a:lnTo>
                  <a:cubicBezTo>
                    <a:pt x="480" y="72"/>
                    <a:pt x="385" y="0"/>
                    <a:pt x="385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" name="Freeform: Shape 6"/>
            <p:cNvSpPr/>
            <p:nvPr/>
          </p:nvSpPr>
          <p:spPr>
            <a:xfrm>
              <a:off x="5007600" y="2249640"/>
              <a:ext cx="40320" cy="40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3" h="113">
                  <a:moveTo>
                    <a:pt x="113" y="57"/>
                  </a:moveTo>
                  <a:cubicBezTo>
                    <a:pt x="113" y="88"/>
                    <a:pt x="87" y="113"/>
                    <a:pt x="56" y="113"/>
                  </a:cubicBezTo>
                  <a:cubicBezTo>
                    <a:pt x="24" y="113"/>
                    <a:pt x="0" y="88"/>
                    <a:pt x="0" y="57"/>
                  </a:cubicBezTo>
                  <a:cubicBezTo>
                    <a:pt x="0" y="25"/>
                    <a:pt x="24" y="0"/>
                    <a:pt x="56" y="0"/>
                  </a:cubicBezTo>
                  <a:cubicBezTo>
                    <a:pt x="87" y="0"/>
                    <a:pt x="113" y="25"/>
                    <a:pt x="113" y="5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" name="Freeform: Shape 7"/>
            <p:cNvSpPr/>
            <p:nvPr/>
          </p:nvSpPr>
          <p:spPr>
            <a:xfrm>
              <a:off x="5210280" y="2249640"/>
              <a:ext cx="40320" cy="40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3" h="113">
                  <a:moveTo>
                    <a:pt x="113" y="57"/>
                  </a:moveTo>
                  <a:cubicBezTo>
                    <a:pt x="113" y="88"/>
                    <a:pt x="88" y="113"/>
                    <a:pt x="57" y="113"/>
                  </a:cubicBezTo>
                  <a:cubicBezTo>
                    <a:pt x="26" y="113"/>
                    <a:pt x="0" y="88"/>
                    <a:pt x="0" y="57"/>
                  </a:cubicBezTo>
                  <a:cubicBezTo>
                    <a:pt x="0" y="25"/>
                    <a:pt x="26" y="0"/>
                    <a:pt x="57" y="0"/>
                  </a:cubicBezTo>
                  <a:cubicBezTo>
                    <a:pt x="88" y="0"/>
                    <a:pt x="113" y="25"/>
                    <a:pt x="113" y="5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" name="Freeform: Shape 8"/>
            <p:cNvSpPr/>
            <p:nvPr/>
          </p:nvSpPr>
          <p:spPr>
            <a:xfrm>
              <a:off x="5118840" y="2249640"/>
              <a:ext cx="40320" cy="40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3" h="113">
                  <a:moveTo>
                    <a:pt x="113" y="57"/>
                  </a:moveTo>
                  <a:cubicBezTo>
                    <a:pt x="113" y="88"/>
                    <a:pt x="88" y="113"/>
                    <a:pt x="57" y="113"/>
                  </a:cubicBezTo>
                  <a:cubicBezTo>
                    <a:pt x="26" y="113"/>
                    <a:pt x="0" y="88"/>
                    <a:pt x="0" y="57"/>
                  </a:cubicBezTo>
                  <a:cubicBezTo>
                    <a:pt x="0" y="25"/>
                    <a:pt x="26" y="0"/>
                    <a:pt x="57" y="0"/>
                  </a:cubicBezTo>
                  <a:cubicBezTo>
                    <a:pt x="88" y="0"/>
                    <a:pt x="113" y="25"/>
                    <a:pt x="113" y="5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" name="Freeform: Shape 9"/>
            <p:cNvSpPr/>
            <p:nvPr/>
          </p:nvSpPr>
          <p:spPr>
            <a:xfrm>
              <a:off x="4875480" y="2320920"/>
              <a:ext cx="131760" cy="223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7" h="621">
                  <a:moveTo>
                    <a:pt x="293" y="0"/>
                  </a:moveTo>
                  <a:lnTo>
                    <a:pt x="0" y="585"/>
                  </a:lnTo>
                  <a:cubicBezTo>
                    <a:pt x="18" y="599"/>
                    <a:pt x="37" y="611"/>
                    <a:pt x="57" y="621"/>
                  </a:cubicBezTo>
                  <a:lnTo>
                    <a:pt x="367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" name="Freeform: Shape 10"/>
            <p:cNvSpPr/>
            <p:nvPr/>
          </p:nvSpPr>
          <p:spPr>
            <a:xfrm>
              <a:off x="4906079" y="2320920"/>
              <a:ext cx="141840" cy="233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5" h="649">
                  <a:moveTo>
                    <a:pt x="320" y="0"/>
                  </a:moveTo>
                  <a:lnTo>
                    <a:pt x="0" y="632"/>
                  </a:lnTo>
                  <a:cubicBezTo>
                    <a:pt x="21" y="639"/>
                    <a:pt x="43" y="645"/>
                    <a:pt x="66" y="649"/>
                  </a:cubicBezTo>
                  <a:lnTo>
                    <a:pt x="395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" name="Freeform: Shape 11"/>
            <p:cNvSpPr/>
            <p:nvPr/>
          </p:nvSpPr>
          <p:spPr>
            <a:xfrm>
              <a:off x="4946759" y="2320920"/>
              <a:ext cx="131760" cy="233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7" h="649">
                  <a:moveTo>
                    <a:pt x="329" y="0"/>
                  </a:moveTo>
                  <a:lnTo>
                    <a:pt x="0" y="649"/>
                  </a:lnTo>
                  <a:cubicBezTo>
                    <a:pt x="13" y="648"/>
                    <a:pt x="26" y="646"/>
                    <a:pt x="39" y="644"/>
                  </a:cubicBezTo>
                  <a:lnTo>
                    <a:pt x="367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" name="Freeform: Shape 12"/>
            <p:cNvSpPr/>
            <p:nvPr/>
          </p:nvSpPr>
          <p:spPr>
            <a:xfrm>
              <a:off x="5169600" y="2320920"/>
              <a:ext cx="91080" cy="151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4" h="423">
                  <a:moveTo>
                    <a:pt x="201" y="0"/>
                  </a:moveTo>
                  <a:lnTo>
                    <a:pt x="184" y="0"/>
                  </a:lnTo>
                  <a:lnTo>
                    <a:pt x="0" y="375"/>
                  </a:lnTo>
                  <a:cubicBezTo>
                    <a:pt x="19" y="390"/>
                    <a:pt x="32" y="403"/>
                    <a:pt x="37" y="408"/>
                  </a:cubicBezTo>
                  <a:lnTo>
                    <a:pt x="42" y="413"/>
                  </a:lnTo>
                  <a:lnTo>
                    <a:pt x="49" y="423"/>
                  </a:lnTo>
                  <a:lnTo>
                    <a:pt x="254" y="3"/>
                  </a:lnTo>
                  <a:cubicBezTo>
                    <a:pt x="238" y="1"/>
                    <a:pt x="220" y="0"/>
                    <a:pt x="201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" name="Freeform: Shape 13"/>
            <p:cNvSpPr/>
            <p:nvPr/>
          </p:nvSpPr>
          <p:spPr>
            <a:xfrm>
              <a:off x="5200200" y="2320920"/>
              <a:ext cx="101160" cy="182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2" h="508">
                  <a:moveTo>
                    <a:pt x="221" y="0"/>
                  </a:moveTo>
                  <a:lnTo>
                    <a:pt x="0" y="448"/>
                  </a:lnTo>
                  <a:cubicBezTo>
                    <a:pt x="16" y="471"/>
                    <a:pt x="31" y="490"/>
                    <a:pt x="44" y="508"/>
                  </a:cubicBezTo>
                  <a:lnTo>
                    <a:pt x="282" y="24"/>
                  </a:lnTo>
                  <a:cubicBezTo>
                    <a:pt x="265" y="13"/>
                    <a:pt x="244" y="5"/>
                    <a:pt x="221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" name="Freeform: Shape 14"/>
            <p:cNvSpPr/>
            <p:nvPr/>
          </p:nvSpPr>
          <p:spPr>
            <a:xfrm>
              <a:off x="4499640" y="2056680"/>
              <a:ext cx="852839" cy="8531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70" h="2371">
                  <a:moveTo>
                    <a:pt x="1216" y="1670"/>
                  </a:moveTo>
                  <a:cubicBezTo>
                    <a:pt x="1226" y="1579"/>
                    <a:pt x="1305" y="1507"/>
                    <a:pt x="1400" y="1507"/>
                  </a:cubicBezTo>
                  <a:lnTo>
                    <a:pt x="2069" y="1507"/>
                  </a:lnTo>
                  <a:cubicBezTo>
                    <a:pt x="2164" y="1507"/>
                    <a:pt x="2243" y="1579"/>
                    <a:pt x="2253" y="1670"/>
                  </a:cubicBezTo>
                  <a:close/>
                  <a:moveTo>
                    <a:pt x="1775" y="1924"/>
                  </a:moveTo>
                  <a:lnTo>
                    <a:pt x="1694" y="1924"/>
                  </a:lnTo>
                  <a:cubicBezTo>
                    <a:pt x="1597" y="1924"/>
                    <a:pt x="1517" y="1848"/>
                    <a:pt x="1510" y="1753"/>
                  </a:cubicBezTo>
                  <a:lnTo>
                    <a:pt x="1959" y="1753"/>
                  </a:lnTo>
                  <a:cubicBezTo>
                    <a:pt x="1952" y="1848"/>
                    <a:pt x="1872" y="1924"/>
                    <a:pt x="1775" y="1924"/>
                  </a:cubicBezTo>
                  <a:close/>
                  <a:moveTo>
                    <a:pt x="2210" y="1450"/>
                  </a:moveTo>
                  <a:cubicBezTo>
                    <a:pt x="2031" y="1488"/>
                    <a:pt x="1954" y="1368"/>
                    <a:pt x="1844" y="1212"/>
                  </a:cubicBezTo>
                  <a:cubicBezTo>
                    <a:pt x="1844" y="1212"/>
                    <a:pt x="1785" y="1150"/>
                    <a:pt x="1726" y="1150"/>
                  </a:cubicBezTo>
                  <a:cubicBezTo>
                    <a:pt x="1668" y="1150"/>
                    <a:pt x="1651" y="1206"/>
                    <a:pt x="1651" y="1206"/>
                  </a:cubicBezTo>
                  <a:cubicBezTo>
                    <a:pt x="1589" y="1371"/>
                    <a:pt x="1431" y="1488"/>
                    <a:pt x="1245" y="1488"/>
                  </a:cubicBezTo>
                  <a:cubicBezTo>
                    <a:pt x="1005" y="1488"/>
                    <a:pt x="810" y="1294"/>
                    <a:pt x="810" y="1055"/>
                  </a:cubicBezTo>
                  <a:cubicBezTo>
                    <a:pt x="810" y="816"/>
                    <a:pt x="1005" y="622"/>
                    <a:pt x="1245" y="622"/>
                  </a:cubicBezTo>
                  <a:lnTo>
                    <a:pt x="1273" y="622"/>
                  </a:lnTo>
                  <a:lnTo>
                    <a:pt x="1273" y="589"/>
                  </a:lnTo>
                  <a:cubicBezTo>
                    <a:pt x="1273" y="501"/>
                    <a:pt x="1345" y="429"/>
                    <a:pt x="1433" y="429"/>
                  </a:cubicBezTo>
                  <a:lnTo>
                    <a:pt x="1981" y="429"/>
                  </a:lnTo>
                  <a:cubicBezTo>
                    <a:pt x="2069" y="429"/>
                    <a:pt x="2141" y="501"/>
                    <a:pt x="2141" y="589"/>
                  </a:cubicBezTo>
                  <a:lnTo>
                    <a:pt x="2141" y="625"/>
                  </a:lnTo>
                  <a:cubicBezTo>
                    <a:pt x="2190" y="630"/>
                    <a:pt x="2232" y="641"/>
                    <a:pt x="2268" y="660"/>
                  </a:cubicBezTo>
                  <a:cubicBezTo>
                    <a:pt x="2100" y="313"/>
                    <a:pt x="1768" y="60"/>
                    <a:pt x="1372" y="0"/>
                  </a:cubicBezTo>
                  <a:cubicBezTo>
                    <a:pt x="1555" y="61"/>
                    <a:pt x="1708" y="185"/>
                    <a:pt x="1802" y="341"/>
                  </a:cubicBezTo>
                  <a:lnTo>
                    <a:pt x="1544" y="341"/>
                  </a:lnTo>
                  <a:cubicBezTo>
                    <a:pt x="1431" y="167"/>
                    <a:pt x="1239" y="40"/>
                    <a:pt x="1013" y="0"/>
                  </a:cubicBezTo>
                  <a:cubicBezTo>
                    <a:pt x="550" y="69"/>
                    <a:pt x="174" y="402"/>
                    <a:pt x="44" y="841"/>
                  </a:cubicBezTo>
                  <a:lnTo>
                    <a:pt x="762" y="841"/>
                  </a:lnTo>
                  <a:cubicBezTo>
                    <a:pt x="733" y="908"/>
                    <a:pt x="717" y="980"/>
                    <a:pt x="717" y="1055"/>
                  </a:cubicBezTo>
                  <a:cubicBezTo>
                    <a:pt x="717" y="1137"/>
                    <a:pt x="736" y="1216"/>
                    <a:pt x="771" y="1288"/>
                  </a:cubicBezTo>
                  <a:lnTo>
                    <a:pt x="0" y="1288"/>
                  </a:lnTo>
                  <a:cubicBezTo>
                    <a:pt x="55" y="1895"/>
                    <a:pt x="567" y="2371"/>
                    <a:pt x="1191" y="2371"/>
                  </a:cubicBezTo>
                  <a:cubicBezTo>
                    <a:pt x="1783" y="2371"/>
                    <a:pt x="2274" y="1942"/>
                    <a:pt x="2370" y="1380"/>
                  </a:cubicBezTo>
                  <a:cubicBezTo>
                    <a:pt x="2332" y="1412"/>
                    <a:pt x="2279" y="1435"/>
                    <a:pt x="2210" y="145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" name="Freeform: Shape 15"/>
            <p:cNvSpPr/>
            <p:nvPr/>
          </p:nvSpPr>
          <p:spPr>
            <a:xfrm>
              <a:off x="4225319" y="4586040"/>
              <a:ext cx="406080" cy="101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29" h="282">
                  <a:moveTo>
                    <a:pt x="565" y="0"/>
                  </a:moveTo>
                  <a:cubicBezTo>
                    <a:pt x="420" y="0"/>
                    <a:pt x="285" y="11"/>
                    <a:pt x="182" y="32"/>
                  </a:cubicBezTo>
                  <a:cubicBezTo>
                    <a:pt x="131" y="42"/>
                    <a:pt x="90" y="54"/>
                    <a:pt x="61" y="68"/>
                  </a:cubicBezTo>
                  <a:cubicBezTo>
                    <a:pt x="21" y="87"/>
                    <a:pt x="0" y="112"/>
                    <a:pt x="0" y="141"/>
                  </a:cubicBezTo>
                  <a:cubicBezTo>
                    <a:pt x="0" y="170"/>
                    <a:pt x="21" y="195"/>
                    <a:pt x="61" y="214"/>
                  </a:cubicBezTo>
                  <a:cubicBezTo>
                    <a:pt x="90" y="228"/>
                    <a:pt x="131" y="240"/>
                    <a:pt x="182" y="250"/>
                  </a:cubicBezTo>
                  <a:cubicBezTo>
                    <a:pt x="285" y="271"/>
                    <a:pt x="420" y="282"/>
                    <a:pt x="565" y="282"/>
                  </a:cubicBezTo>
                  <a:cubicBezTo>
                    <a:pt x="709" y="282"/>
                    <a:pt x="844" y="271"/>
                    <a:pt x="947" y="250"/>
                  </a:cubicBezTo>
                  <a:cubicBezTo>
                    <a:pt x="998" y="240"/>
                    <a:pt x="1039" y="228"/>
                    <a:pt x="1068" y="214"/>
                  </a:cubicBezTo>
                  <a:cubicBezTo>
                    <a:pt x="1108" y="195"/>
                    <a:pt x="1129" y="170"/>
                    <a:pt x="1129" y="141"/>
                  </a:cubicBezTo>
                  <a:cubicBezTo>
                    <a:pt x="1129" y="112"/>
                    <a:pt x="1108" y="87"/>
                    <a:pt x="1068" y="68"/>
                  </a:cubicBezTo>
                  <a:cubicBezTo>
                    <a:pt x="1039" y="54"/>
                    <a:pt x="998" y="42"/>
                    <a:pt x="947" y="32"/>
                  </a:cubicBezTo>
                  <a:cubicBezTo>
                    <a:pt x="844" y="11"/>
                    <a:pt x="709" y="0"/>
                    <a:pt x="565" y="0"/>
                  </a:cubicBezTo>
                  <a:close/>
                  <a:moveTo>
                    <a:pt x="565" y="34"/>
                  </a:moveTo>
                  <a:cubicBezTo>
                    <a:pt x="859" y="34"/>
                    <a:pt x="1097" y="82"/>
                    <a:pt x="1097" y="141"/>
                  </a:cubicBezTo>
                  <a:cubicBezTo>
                    <a:pt x="1097" y="200"/>
                    <a:pt x="859" y="248"/>
                    <a:pt x="565" y="248"/>
                  </a:cubicBezTo>
                  <a:cubicBezTo>
                    <a:pt x="270" y="248"/>
                    <a:pt x="32" y="200"/>
                    <a:pt x="32" y="141"/>
                  </a:cubicBezTo>
                  <a:cubicBezTo>
                    <a:pt x="32" y="82"/>
                    <a:pt x="270" y="34"/>
                    <a:pt x="565" y="3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" name="Freeform: Shape 16"/>
            <p:cNvSpPr/>
            <p:nvPr/>
          </p:nvSpPr>
          <p:spPr>
            <a:xfrm>
              <a:off x="4164480" y="4738320"/>
              <a:ext cx="517680" cy="101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39" h="282">
                  <a:moveTo>
                    <a:pt x="719" y="0"/>
                  </a:moveTo>
                  <a:cubicBezTo>
                    <a:pt x="534" y="0"/>
                    <a:pt x="360" y="11"/>
                    <a:pt x="229" y="32"/>
                  </a:cubicBezTo>
                  <a:cubicBezTo>
                    <a:pt x="164" y="42"/>
                    <a:pt x="112" y="54"/>
                    <a:pt x="76" y="67"/>
                  </a:cubicBezTo>
                  <a:cubicBezTo>
                    <a:pt x="55" y="75"/>
                    <a:pt x="0" y="95"/>
                    <a:pt x="0" y="141"/>
                  </a:cubicBezTo>
                  <a:cubicBezTo>
                    <a:pt x="0" y="187"/>
                    <a:pt x="55" y="207"/>
                    <a:pt x="76" y="215"/>
                  </a:cubicBezTo>
                  <a:cubicBezTo>
                    <a:pt x="112" y="228"/>
                    <a:pt x="164" y="240"/>
                    <a:pt x="229" y="251"/>
                  </a:cubicBezTo>
                  <a:cubicBezTo>
                    <a:pt x="360" y="271"/>
                    <a:pt x="533" y="282"/>
                    <a:pt x="719" y="282"/>
                  </a:cubicBezTo>
                  <a:cubicBezTo>
                    <a:pt x="904" y="282"/>
                    <a:pt x="1079" y="271"/>
                    <a:pt x="1210" y="251"/>
                  </a:cubicBezTo>
                  <a:cubicBezTo>
                    <a:pt x="1275" y="240"/>
                    <a:pt x="1327" y="228"/>
                    <a:pt x="1363" y="215"/>
                  </a:cubicBezTo>
                  <a:cubicBezTo>
                    <a:pt x="1384" y="207"/>
                    <a:pt x="1439" y="187"/>
                    <a:pt x="1439" y="141"/>
                  </a:cubicBezTo>
                  <a:cubicBezTo>
                    <a:pt x="1439" y="95"/>
                    <a:pt x="1384" y="75"/>
                    <a:pt x="1363" y="67"/>
                  </a:cubicBezTo>
                  <a:cubicBezTo>
                    <a:pt x="1327" y="54"/>
                    <a:pt x="1275" y="42"/>
                    <a:pt x="1210" y="32"/>
                  </a:cubicBezTo>
                  <a:cubicBezTo>
                    <a:pt x="1079" y="11"/>
                    <a:pt x="905" y="0"/>
                    <a:pt x="719" y="0"/>
                  </a:cubicBezTo>
                  <a:close/>
                  <a:moveTo>
                    <a:pt x="719" y="34"/>
                  </a:moveTo>
                  <a:cubicBezTo>
                    <a:pt x="1099" y="34"/>
                    <a:pt x="1407" y="82"/>
                    <a:pt x="1407" y="141"/>
                  </a:cubicBezTo>
                  <a:cubicBezTo>
                    <a:pt x="1407" y="200"/>
                    <a:pt x="1098" y="248"/>
                    <a:pt x="719" y="248"/>
                  </a:cubicBezTo>
                  <a:cubicBezTo>
                    <a:pt x="339" y="248"/>
                    <a:pt x="32" y="200"/>
                    <a:pt x="32" y="141"/>
                  </a:cubicBezTo>
                  <a:cubicBezTo>
                    <a:pt x="32" y="82"/>
                    <a:pt x="340" y="34"/>
                    <a:pt x="719" y="3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" name="Freeform: Shape 17"/>
            <p:cNvSpPr/>
            <p:nvPr/>
          </p:nvSpPr>
          <p:spPr>
            <a:xfrm>
              <a:off x="4133880" y="4880520"/>
              <a:ext cx="588960" cy="101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37" h="282">
                  <a:moveTo>
                    <a:pt x="819" y="0"/>
                  </a:moveTo>
                  <a:cubicBezTo>
                    <a:pt x="607" y="0"/>
                    <a:pt x="408" y="11"/>
                    <a:pt x="259" y="32"/>
                  </a:cubicBezTo>
                  <a:cubicBezTo>
                    <a:pt x="185" y="42"/>
                    <a:pt x="126" y="54"/>
                    <a:pt x="85" y="67"/>
                  </a:cubicBezTo>
                  <a:cubicBezTo>
                    <a:pt x="45" y="80"/>
                    <a:pt x="0" y="99"/>
                    <a:pt x="0" y="141"/>
                  </a:cubicBezTo>
                  <a:cubicBezTo>
                    <a:pt x="0" y="182"/>
                    <a:pt x="45" y="203"/>
                    <a:pt x="85" y="216"/>
                  </a:cubicBezTo>
                  <a:cubicBezTo>
                    <a:pt x="126" y="229"/>
                    <a:pt x="185" y="241"/>
                    <a:pt x="259" y="251"/>
                  </a:cubicBezTo>
                  <a:cubicBezTo>
                    <a:pt x="408" y="271"/>
                    <a:pt x="607" y="282"/>
                    <a:pt x="819" y="282"/>
                  </a:cubicBezTo>
                  <a:cubicBezTo>
                    <a:pt x="1030" y="282"/>
                    <a:pt x="1229" y="271"/>
                    <a:pt x="1378" y="251"/>
                  </a:cubicBezTo>
                  <a:cubicBezTo>
                    <a:pt x="1452" y="241"/>
                    <a:pt x="1511" y="229"/>
                    <a:pt x="1552" y="216"/>
                  </a:cubicBezTo>
                  <a:cubicBezTo>
                    <a:pt x="1592" y="203"/>
                    <a:pt x="1637" y="182"/>
                    <a:pt x="1637" y="141"/>
                  </a:cubicBezTo>
                  <a:cubicBezTo>
                    <a:pt x="1637" y="99"/>
                    <a:pt x="1592" y="80"/>
                    <a:pt x="1552" y="67"/>
                  </a:cubicBezTo>
                  <a:cubicBezTo>
                    <a:pt x="1511" y="54"/>
                    <a:pt x="1452" y="42"/>
                    <a:pt x="1378" y="32"/>
                  </a:cubicBezTo>
                  <a:cubicBezTo>
                    <a:pt x="1229" y="11"/>
                    <a:pt x="1030" y="0"/>
                    <a:pt x="819" y="0"/>
                  </a:cubicBezTo>
                  <a:close/>
                  <a:moveTo>
                    <a:pt x="819" y="34"/>
                  </a:moveTo>
                  <a:cubicBezTo>
                    <a:pt x="1253" y="34"/>
                    <a:pt x="1605" y="82"/>
                    <a:pt x="1605" y="141"/>
                  </a:cubicBezTo>
                  <a:cubicBezTo>
                    <a:pt x="1605" y="200"/>
                    <a:pt x="1253" y="248"/>
                    <a:pt x="819" y="248"/>
                  </a:cubicBezTo>
                  <a:cubicBezTo>
                    <a:pt x="384" y="248"/>
                    <a:pt x="32" y="200"/>
                    <a:pt x="32" y="141"/>
                  </a:cubicBezTo>
                  <a:cubicBezTo>
                    <a:pt x="32" y="82"/>
                    <a:pt x="384" y="34"/>
                    <a:pt x="819" y="3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" name="Freeform: Shape 18"/>
            <p:cNvSpPr/>
            <p:nvPr/>
          </p:nvSpPr>
          <p:spPr>
            <a:xfrm>
              <a:off x="5169600" y="4586040"/>
              <a:ext cx="406080" cy="101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29" h="282">
                  <a:moveTo>
                    <a:pt x="565" y="0"/>
                  </a:moveTo>
                  <a:cubicBezTo>
                    <a:pt x="421" y="0"/>
                    <a:pt x="285" y="11"/>
                    <a:pt x="182" y="32"/>
                  </a:cubicBezTo>
                  <a:cubicBezTo>
                    <a:pt x="131" y="42"/>
                    <a:pt x="90" y="54"/>
                    <a:pt x="61" y="68"/>
                  </a:cubicBezTo>
                  <a:cubicBezTo>
                    <a:pt x="21" y="87"/>
                    <a:pt x="0" y="112"/>
                    <a:pt x="0" y="141"/>
                  </a:cubicBezTo>
                  <a:cubicBezTo>
                    <a:pt x="0" y="170"/>
                    <a:pt x="21" y="195"/>
                    <a:pt x="61" y="214"/>
                  </a:cubicBezTo>
                  <a:cubicBezTo>
                    <a:pt x="90" y="228"/>
                    <a:pt x="131" y="240"/>
                    <a:pt x="182" y="250"/>
                  </a:cubicBezTo>
                  <a:cubicBezTo>
                    <a:pt x="285" y="271"/>
                    <a:pt x="421" y="282"/>
                    <a:pt x="565" y="282"/>
                  </a:cubicBezTo>
                  <a:cubicBezTo>
                    <a:pt x="709" y="282"/>
                    <a:pt x="845" y="271"/>
                    <a:pt x="947" y="250"/>
                  </a:cubicBezTo>
                  <a:cubicBezTo>
                    <a:pt x="999" y="240"/>
                    <a:pt x="1039" y="228"/>
                    <a:pt x="1068" y="214"/>
                  </a:cubicBezTo>
                  <a:cubicBezTo>
                    <a:pt x="1109" y="195"/>
                    <a:pt x="1129" y="170"/>
                    <a:pt x="1129" y="141"/>
                  </a:cubicBezTo>
                  <a:cubicBezTo>
                    <a:pt x="1129" y="112"/>
                    <a:pt x="1109" y="87"/>
                    <a:pt x="1068" y="68"/>
                  </a:cubicBezTo>
                  <a:cubicBezTo>
                    <a:pt x="1039" y="54"/>
                    <a:pt x="999" y="42"/>
                    <a:pt x="947" y="32"/>
                  </a:cubicBezTo>
                  <a:cubicBezTo>
                    <a:pt x="845" y="11"/>
                    <a:pt x="709" y="0"/>
                    <a:pt x="565" y="0"/>
                  </a:cubicBezTo>
                  <a:close/>
                  <a:moveTo>
                    <a:pt x="565" y="34"/>
                  </a:moveTo>
                  <a:cubicBezTo>
                    <a:pt x="859" y="34"/>
                    <a:pt x="1097" y="82"/>
                    <a:pt x="1097" y="141"/>
                  </a:cubicBezTo>
                  <a:cubicBezTo>
                    <a:pt x="1097" y="200"/>
                    <a:pt x="859" y="248"/>
                    <a:pt x="565" y="248"/>
                  </a:cubicBezTo>
                  <a:cubicBezTo>
                    <a:pt x="271" y="248"/>
                    <a:pt x="32" y="200"/>
                    <a:pt x="32" y="141"/>
                  </a:cubicBezTo>
                  <a:cubicBezTo>
                    <a:pt x="32" y="82"/>
                    <a:pt x="271" y="34"/>
                    <a:pt x="565" y="3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" name="Freeform: Shape 19"/>
            <p:cNvSpPr/>
            <p:nvPr/>
          </p:nvSpPr>
          <p:spPr>
            <a:xfrm>
              <a:off x="5118840" y="4738320"/>
              <a:ext cx="518039" cy="101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40" h="282">
                  <a:moveTo>
                    <a:pt x="720" y="0"/>
                  </a:moveTo>
                  <a:cubicBezTo>
                    <a:pt x="535" y="0"/>
                    <a:pt x="361" y="11"/>
                    <a:pt x="229" y="32"/>
                  </a:cubicBezTo>
                  <a:cubicBezTo>
                    <a:pt x="164" y="42"/>
                    <a:pt x="113" y="54"/>
                    <a:pt x="76" y="67"/>
                  </a:cubicBezTo>
                  <a:cubicBezTo>
                    <a:pt x="55" y="75"/>
                    <a:pt x="0" y="95"/>
                    <a:pt x="0" y="141"/>
                  </a:cubicBezTo>
                  <a:cubicBezTo>
                    <a:pt x="0" y="187"/>
                    <a:pt x="55" y="207"/>
                    <a:pt x="76" y="215"/>
                  </a:cubicBezTo>
                  <a:cubicBezTo>
                    <a:pt x="113" y="228"/>
                    <a:pt x="164" y="240"/>
                    <a:pt x="229" y="251"/>
                  </a:cubicBezTo>
                  <a:cubicBezTo>
                    <a:pt x="361" y="271"/>
                    <a:pt x="535" y="282"/>
                    <a:pt x="720" y="282"/>
                  </a:cubicBezTo>
                  <a:cubicBezTo>
                    <a:pt x="905" y="282"/>
                    <a:pt x="1079" y="271"/>
                    <a:pt x="1211" y="251"/>
                  </a:cubicBezTo>
                  <a:cubicBezTo>
                    <a:pt x="1276" y="240"/>
                    <a:pt x="1327" y="228"/>
                    <a:pt x="1364" y="215"/>
                  </a:cubicBezTo>
                  <a:cubicBezTo>
                    <a:pt x="1385" y="207"/>
                    <a:pt x="1440" y="187"/>
                    <a:pt x="1440" y="141"/>
                  </a:cubicBezTo>
                  <a:cubicBezTo>
                    <a:pt x="1440" y="95"/>
                    <a:pt x="1385" y="75"/>
                    <a:pt x="1364" y="67"/>
                  </a:cubicBezTo>
                  <a:cubicBezTo>
                    <a:pt x="1327" y="54"/>
                    <a:pt x="1276" y="42"/>
                    <a:pt x="1211" y="32"/>
                  </a:cubicBezTo>
                  <a:cubicBezTo>
                    <a:pt x="1079" y="11"/>
                    <a:pt x="905" y="0"/>
                    <a:pt x="720" y="0"/>
                  </a:cubicBezTo>
                  <a:close/>
                  <a:moveTo>
                    <a:pt x="720" y="34"/>
                  </a:moveTo>
                  <a:cubicBezTo>
                    <a:pt x="1099" y="34"/>
                    <a:pt x="1407" y="82"/>
                    <a:pt x="1407" y="141"/>
                  </a:cubicBezTo>
                  <a:cubicBezTo>
                    <a:pt x="1407" y="200"/>
                    <a:pt x="1099" y="248"/>
                    <a:pt x="720" y="248"/>
                  </a:cubicBezTo>
                  <a:cubicBezTo>
                    <a:pt x="340" y="248"/>
                    <a:pt x="33" y="200"/>
                    <a:pt x="33" y="141"/>
                  </a:cubicBezTo>
                  <a:cubicBezTo>
                    <a:pt x="33" y="82"/>
                    <a:pt x="340" y="34"/>
                    <a:pt x="720" y="3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" name="Freeform: Shape 20"/>
            <p:cNvSpPr/>
            <p:nvPr/>
          </p:nvSpPr>
          <p:spPr>
            <a:xfrm>
              <a:off x="5078880" y="4880520"/>
              <a:ext cx="588600" cy="101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36" h="282">
                  <a:moveTo>
                    <a:pt x="818" y="0"/>
                  </a:moveTo>
                  <a:cubicBezTo>
                    <a:pt x="607" y="0"/>
                    <a:pt x="408" y="11"/>
                    <a:pt x="258" y="32"/>
                  </a:cubicBezTo>
                  <a:cubicBezTo>
                    <a:pt x="184" y="42"/>
                    <a:pt x="125" y="54"/>
                    <a:pt x="84" y="67"/>
                  </a:cubicBezTo>
                  <a:cubicBezTo>
                    <a:pt x="45" y="80"/>
                    <a:pt x="0" y="99"/>
                    <a:pt x="0" y="141"/>
                  </a:cubicBezTo>
                  <a:cubicBezTo>
                    <a:pt x="0" y="182"/>
                    <a:pt x="45" y="203"/>
                    <a:pt x="84" y="216"/>
                  </a:cubicBezTo>
                  <a:cubicBezTo>
                    <a:pt x="125" y="229"/>
                    <a:pt x="184" y="241"/>
                    <a:pt x="258" y="251"/>
                  </a:cubicBezTo>
                  <a:cubicBezTo>
                    <a:pt x="408" y="271"/>
                    <a:pt x="607" y="282"/>
                    <a:pt x="818" y="282"/>
                  </a:cubicBezTo>
                  <a:cubicBezTo>
                    <a:pt x="1029" y="282"/>
                    <a:pt x="1228" y="271"/>
                    <a:pt x="1378" y="251"/>
                  </a:cubicBezTo>
                  <a:cubicBezTo>
                    <a:pt x="1452" y="241"/>
                    <a:pt x="1510" y="229"/>
                    <a:pt x="1552" y="216"/>
                  </a:cubicBezTo>
                  <a:cubicBezTo>
                    <a:pt x="1591" y="203"/>
                    <a:pt x="1636" y="182"/>
                    <a:pt x="1636" y="141"/>
                  </a:cubicBezTo>
                  <a:cubicBezTo>
                    <a:pt x="1636" y="99"/>
                    <a:pt x="1591" y="80"/>
                    <a:pt x="1552" y="67"/>
                  </a:cubicBezTo>
                  <a:cubicBezTo>
                    <a:pt x="1510" y="54"/>
                    <a:pt x="1452" y="42"/>
                    <a:pt x="1378" y="32"/>
                  </a:cubicBezTo>
                  <a:cubicBezTo>
                    <a:pt x="1228" y="11"/>
                    <a:pt x="1029" y="0"/>
                    <a:pt x="818" y="0"/>
                  </a:cubicBezTo>
                  <a:close/>
                  <a:moveTo>
                    <a:pt x="818" y="34"/>
                  </a:moveTo>
                  <a:cubicBezTo>
                    <a:pt x="1252" y="34"/>
                    <a:pt x="1604" y="82"/>
                    <a:pt x="1604" y="141"/>
                  </a:cubicBezTo>
                  <a:cubicBezTo>
                    <a:pt x="1604" y="200"/>
                    <a:pt x="1252" y="248"/>
                    <a:pt x="818" y="248"/>
                  </a:cubicBezTo>
                  <a:cubicBezTo>
                    <a:pt x="384" y="248"/>
                    <a:pt x="32" y="200"/>
                    <a:pt x="32" y="141"/>
                  </a:cubicBezTo>
                  <a:cubicBezTo>
                    <a:pt x="32" y="82"/>
                    <a:pt x="384" y="34"/>
                    <a:pt x="818" y="3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" name="Freeform: Shape 21"/>
            <p:cNvSpPr/>
            <p:nvPr/>
          </p:nvSpPr>
          <p:spPr>
            <a:xfrm>
              <a:off x="4032359" y="3489839"/>
              <a:ext cx="131040" cy="272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5" h="758">
                  <a:moveTo>
                    <a:pt x="167" y="0"/>
                  </a:moveTo>
                  <a:lnTo>
                    <a:pt x="82" y="113"/>
                  </a:lnTo>
                  <a:cubicBezTo>
                    <a:pt x="3" y="220"/>
                    <a:pt x="-20" y="353"/>
                    <a:pt x="18" y="473"/>
                  </a:cubicBezTo>
                  <a:cubicBezTo>
                    <a:pt x="19" y="478"/>
                    <a:pt x="20" y="482"/>
                    <a:pt x="22" y="487"/>
                  </a:cubicBezTo>
                  <a:cubicBezTo>
                    <a:pt x="61" y="594"/>
                    <a:pt x="130" y="689"/>
                    <a:pt x="226" y="758"/>
                  </a:cubicBezTo>
                  <a:cubicBezTo>
                    <a:pt x="311" y="675"/>
                    <a:pt x="365" y="547"/>
                    <a:pt x="365" y="403"/>
                  </a:cubicBezTo>
                  <a:cubicBezTo>
                    <a:pt x="365" y="228"/>
                    <a:pt x="285" y="76"/>
                    <a:pt x="167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" name="Freeform: Shape 22"/>
            <p:cNvSpPr/>
            <p:nvPr/>
          </p:nvSpPr>
          <p:spPr>
            <a:xfrm>
              <a:off x="4987440" y="4189679"/>
              <a:ext cx="192600" cy="152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36" h="424">
                  <a:moveTo>
                    <a:pt x="536" y="133"/>
                  </a:moveTo>
                  <a:cubicBezTo>
                    <a:pt x="536" y="60"/>
                    <a:pt x="479" y="0"/>
                    <a:pt x="410" y="0"/>
                  </a:cubicBezTo>
                  <a:lnTo>
                    <a:pt x="125" y="0"/>
                  </a:lnTo>
                  <a:cubicBezTo>
                    <a:pt x="56" y="0"/>
                    <a:pt x="0" y="60"/>
                    <a:pt x="0" y="133"/>
                  </a:cubicBezTo>
                  <a:lnTo>
                    <a:pt x="0" y="291"/>
                  </a:lnTo>
                  <a:cubicBezTo>
                    <a:pt x="0" y="364"/>
                    <a:pt x="56" y="424"/>
                    <a:pt x="125" y="424"/>
                  </a:cubicBezTo>
                  <a:lnTo>
                    <a:pt x="410" y="424"/>
                  </a:lnTo>
                  <a:cubicBezTo>
                    <a:pt x="479" y="424"/>
                    <a:pt x="536" y="364"/>
                    <a:pt x="536" y="291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" name="Freeform: Shape 23"/>
            <p:cNvSpPr/>
            <p:nvPr/>
          </p:nvSpPr>
          <p:spPr>
            <a:xfrm>
              <a:off x="4286160" y="3895200"/>
              <a:ext cx="152280" cy="395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4" h="1100">
                  <a:moveTo>
                    <a:pt x="0" y="0"/>
                  </a:moveTo>
                  <a:lnTo>
                    <a:pt x="424" y="206"/>
                  </a:lnTo>
                  <a:lnTo>
                    <a:pt x="424" y="1100"/>
                  </a:lnTo>
                  <a:lnTo>
                    <a:pt x="0" y="110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" name="Freeform: Shape 24"/>
            <p:cNvSpPr/>
            <p:nvPr/>
          </p:nvSpPr>
          <p:spPr>
            <a:xfrm>
              <a:off x="4286160" y="4321800"/>
              <a:ext cx="213120" cy="20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3" h="57">
                  <a:moveTo>
                    <a:pt x="593" y="57"/>
                  </a:moveTo>
                  <a:lnTo>
                    <a:pt x="0" y="57"/>
                  </a:lnTo>
                  <a:lnTo>
                    <a:pt x="0" y="0"/>
                  </a:lnTo>
                  <a:lnTo>
                    <a:pt x="434" y="0"/>
                  </a:lnTo>
                  <a:lnTo>
                    <a:pt x="434" y="33"/>
                  </a:lnTo>
                  <a:lnTo>
                    <a:pt x="593" y="33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" name="Freeform: Shape 25"/>
            <p:cNvSpPr/>
            <p:nvPr/>
          </p:nvSpPr>
          <p:spPr>
            <a:xfrm>
              <a:off x="4286160" y="4372560"/>
              <a:ext cx="213120" cy="20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3" h="57">
                  <a:moveTo>
                    <a:pt x="0" y="0"/>
                  </a:moveTo>
                  <a:lnTo>
                    <a:pt x="593" y="0"/>
                  </a:lnTo>
                  <a:lnTo>
                    <a:pt x="593" y="57"/>
                  </a:lnTo>
                  <a:lnTo>
                    <a:pt x="0" y="57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" name="Freeform: Shape 26"/>
            <p:cNvSpPr/>
            <p:nvPr/>
          </p:nvSpPr>
          <p:spPr>
            <a:xfrm>
              <a:off x="4255920" y="4423320"/>
              <a:ext cx="243360" cy="81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77" h="226">
                  <a:moveTo>
                    <a:pt x="654" y="226"/>
                  </a:moveTo>
                  <a:lnTo>
                    <a:pt x="0" y="226"/>
                  </a:lnTo>
                  <a:cubicBezTo>
                    <a:pt x="0" y="72"/>
                    <a:pt x="90" y="0"/>
                    <a:pt x="90" y="0"/>
                  </a:cubicBezTo>
                  <a:lnTo>
                    <a:pt x="677" y="0"/>
                  </a:lnTo>
                  <a:lnTo>
                    <a:pt x="677" y="158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" name="Freeform: Shape 27"/>
            <p:cNvSpPr/>
            <p:nvPr/>
          </p:nvSpPr>
          <p:spPr>
            <a:xfrm>
              <a:off x="4479480" y="4220280"/>
              <a:ext cx="487080" cy="91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54" h="254">
                  <a:moveTo>
                    <a:pt x="1349" y="207"/>
                  </a:moveTo>
                  <a:lnTo>
                    <a:pt x="1349" y="47"/>
                  </a:lnTo>
                  <a:cubicBezTo>
                    <a:pt x="1349" y="31"/>
                    <a:pt x="1351" y="15"/>
                    <a:pt x="1354" y="0"/>
                  </a:cubicBezTo>
                  <a:lnTo>
                    <a:pt x="0" y="0"/>
                  </a:lnTo>
                  <a:lnTo>
                    <a:pt x="0" y="254"/>
                  </a:lnTo>
                  <a:lnTo>
                    <a:pt x="1354" y="254"/>
                  </a:lnTo>
                  <a:cubicBezTo>
                    <a:pt x="1351" y="239"/>
                    <a:pt x="1349" y="223"/>
                    <a:pt x="1349" y="20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" name="Freeform: Shape 28"/>
            <p:cNvSpPr/>
            <p:nvPr/>
          </p:nvSpPr>
          <p:spPr>
            <a:xfrm>
              <a:off x="5210280" y="4220280"/>
              <a:ext cx="192600" cy="91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36" h="254">
                  <a:moveTo>
                    <a:pt x="0" y="0"/>
                  </a:moveTo>
                  <a:cubicBezTo>
                    <a:pt x="4" y="15"/>
                    <a:pt x="6" y="31"/>
                    <a:pt x="6" y="47"/>
                  </a:cubicBezTo>
                  <a:lnTo>
                    <a:pt x="6" y="207"/>
                  </a:lnTo>
                  <a:cubicBezTo>
                    <a:pt x="6" y="223"/>
                    <a:pt x="4" y="239"/>
                    <a:pt x="0" y="254"/>
                  </a:cubicBezTo>
                  <a:lnTo>
                    <a:pt x="536" y="254"/>
                  </a:lnTo>
                  <a:lnTo>
                    <a:pt x="536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" name="Freeform: Shape 29"/>
            <p:cNvSpPr/>
            <p:nvPr/>
          </p:nvSpPr>
          <p:spPr>
            <a:xfrm>
              <a:off x="4113720" y="4331880"/>
              <a:ext cx="1228680" cy="1229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14" h="3415">
                  <a:moveTo>
                    <a:pt x="3413" y="0"/>
                  </a:moveTo>
                  <a:lnTo>
                    <a:pt x="3011" y="0"/>
                  </a:lnTo>
                  <a:cubicBezTo>
                    <a:pt x="2974" y="50"/>
                    <a:pt x="2915" y="81"/>
                    <a:pt x="2848" y="81"/>
                  </a:cubicBezTo>
                  <a:lnTo>
                    <a:pt x="2554" y="81"/>
                  </a:lnTo>
                  <a:cubicBezTo>
                    <a:pt x="2487" y="81"/>
                    <a:pt x="2428" y="50"/>
                    <a:pt x="2391" y="0"/>
                  </a:cubicBezTo>
                  <a:lnTo>
                    <a:pt x="1190" y="0"/>
                  </a:lnTo>
                  <a:lnTo>
                    <a:pt x="1190" y="367"/>
                  </a:lnTo>
                  <a:lnTo>
                    <a:pt x="998" y="1372"/>
                  </a:lnTo>
                  <a:lnTo>
                    <a:pt x="110" y="2534"/>
                  </a:lnTo>
                  <a:cubicBezTo>
                    <a:pt x="-70" y="2770"/>
                    <a:pt x="-25" y="3107"/>
                    <a:pt x="212" y="3287"/>
                  </a:cubicBezTo>
                  <a:cubicBezTo>
                    <a:pt x="309" y="3362"/>
                    <a:pt x="424" y="3398"/>
                    <a:pt x="538" y="3398"/>
                  </a:cubicBezTo>
                  <a:cubicBezTo>
                    <a:pt x="700" y="3398"/>
                    <a:pt x="860" y="3325"/>
                    <a:pt x="966" y="3186"/>
                  </a:cubicBezTo>
                  <a:lnTo>
                    <a:pt x="1931" y="1924"/>
                  </a:lnTo>
                  <a:cubicBezTo>
                    <a:pt x="1982" y="1857"/>
                    <a:pt x="2016" y="1780"/>
                    <a:pt x="2032" y="1698"/>
                  </a:cubicBezTo>
                  <a:lnTo>
                    <a:pt x="2280" y="402"/>
                  </a:lnTo>
                  <a:lnTo>
                    <a:pt x="2393" y="402"/>
                  </a:lnTo>
                  <a:lnTo>
                    <a:pt x="2393" y="1579"/>
                  </a:lnTo>
                  <a:lnTo>
                    <a:pt x="1854" y="2681"/>
                  </a:lnTo>
                  <a:cubicBezTo>
                    <a:pt x="1730" y="2934"/>
                    <a:pt x="1835" y="3240"/>
                    <a:pt x="2088" y="3363"/>
                  </a:cubicBezTo>
                  <a:cubicBezTo>
                    <a:pt x="2161" y="3398"/>
                    <a:pt x="2237" y="3415"/>
                    <a:pt x="2312" y="3415"/>
                  </a:cubicBezTo>
                  <a:cubicBezTo>
                    <a:pt x="2501" y="3415"/>
                    <a:pt x="2683" y="3310"/>
                    <a:pt x="2771" y="3129"/>
                  </a:cubicBezTo>
                  <a:lnTo>
                    <a:pt x="3362" y="1920"/>
                  </a:lnTo>
                  <a:cubicBezTo>
                    <a:pt x="3396" y="1850"/>
                    <a:pt x="3414" y="1774"/>
                    <a:pt x="3414" y="1696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" name="Freeform: Shape 30"/>
            <p:cNvSpPr/>
            <p:nvPr/>
          </p:nvSpPr>
          <p:spPr>
            <a:xfrm>
              <a:off x="4286160" y="2818800"/>
              <a:ext cx="192960" cy="354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37" h="987">
                  <a:moveTo>
                    <a:pt x="163" y="555"/>
                  </a:moveTo>
                  <a:lnTo>
                    <a:pt x="152" y="528"/>
                  </a:lnTo>
                  <a:lnTo>
                    <a:pt x="443" y="167"/>
                  </a:lnTo>
                  <a:cubicBezTo>
                    <a:pt x="470" y="134"/>
                    <a:pt x="502" y="108"/>
                    <a:pt x="537" y="89"/>
                  </a:cubicBezTo>
                  <a:lnTo>
                    <a:pt x="537" y="0"/>
                  </a:lnTo>
                  <a:cubicBezTo>
                    <a:pt x="537" y="0"/>
                    <a:pt x="0" y="158"/>
                    <a:pt x="0" y="691"/>
                  </a:cubicBezTo>
                  <a:lnTo>
                    <a:pt x="0" y="987"/>
                  </a:lnTo>
                  <a:lnTo>
                    <a:pt x="257" y="662"/>
                  </a:lnTo>
                  <a:cubicBezTo>
                    <a:pt x="212" y="639"/>
                    <a:pt x="181" y="603"/>
                    <a:pt x="163" y="555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" name="Freeform: Shape 31"/>
            <p:cNvSpPr/>
            <p:nvPr/>
          </p:nvSpPr>
          <p:spPr>
            <a:xfrm>
              <a:off x="5301719" y="2828880"/>
              <a:ext cx="192600" cy="3653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36" h="1016">
                  <a:moveTo>
                    <a:pt x="0" y="0"/>
                  </a:moveTo>
                  <a:lnTo>
                    <a:pt x="19" y="52"/>
                  </a:lnTo>
                  <a:cubicBezTo>
                    <a:pt x="68" y="54"/>
                    <a:pt x="113" y="78"/>
                    <a:pt x="144" y="116"/>
                  </a:cubicBezTo>
                  <a:lnTo>
                    <a:pt x="446" y="493"/>
                  </a:lnTo>
                  <a:lnTo>
                    <a:pt x="431" y="522"/>
                  </a:lnTo>
                  <a:cubicBezTo>
                    <a:pt x="394" y="590"/>
                    <a:pt x="328" y="618"/>
                    <a:pt x="251" y="627"/>
                  </a:cubicBezTo>
                  <a:lnTo>
                    <a:pt x="536" y="1016"/>
                  </a:lnTo>
                  <a:lnTo>
                    <a:pt x="536" y="650"/>
                  </a:lnTo>
                  <a:cubicBezTo>
                    <a:pt x="536" y="27"/>
                    <a:pt x="0" y="0"/>
                    <a:pt x="0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" name="Freeform: Shape 32"/>
            <p:cNvSpPr/>
            <p:nvPr/>
          </p:nvSpPr>
          <p:spPr>
            <a:xfrm>
              <a:off x="4388040" y="2879640"/>
              <a:ext cx="710640" cy="45683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75" h="1270">
                  <a:moveTo>
                    <a:pt x="535" y="773"/>
                  </a:moveTo>
                  <a:cubicBezTo>
                    <a:pt x="993" y="880"/>
                    <a:pt x="1697" y="1157"/>
                    <a:pt x="1975" y="1270"/>
                  </a:cubicBezTo>
                  <a:cubicBezTo>
                    <a:pt x="1919" y="1167"/>
                    <a:pt x="1826" y="1021"/>
                    <a:pt x="1697" y="868"/>
                  </a:cubicBezTo>
                  <a:cubicBezTo>
                    <a:pt x="1559" y="702"/>
                    <a:pt x="1400" y="552"/>
                    <a:pt x="1225" y="420"/>
                  </a:cubicBezTo>
                  <a:cubicBezTo>
                    <a:pt x="1006" y="255"/>
                    <a:pt x="762" y="118"/>
                    <a:pt x="498" y="15"/>
                  </a:cubicBezTo>
                  <a:cubicBezTo>
                    <a:pt x="412" y="-19"/>
                    <a:pt x="314" y="6"/>
                    <a:pt x="255" y="77"/>
                  </a:cubicBezTo>
                  <a:lnTo>
                    <a:pt x="0" y="383"/>
                  </a:lnTo>
                  <a:cubicBezTo>
                    <a:pt x="18" y="407"/>
                    <a:pt x="55" y="431"/>
                    <a:pt x="138" y="434"/>
                  </a:cubicBezTo>
                  <a:cubicBezTo>
                    <a:pt x="222" y="437"/>
                    <a:pt x="324" y="417"/>
                    <a:pt x="405" y="401"/>
                  </a:cubicBezTo>
                  <a:cubicBezTo>
                    <a:pt x="518" y="379"/>
                    <a:pt x="580" y="367"/>
                    <a:pt x="617" y="399"/>
                  </a:cubicBezTo>
                  <a:cubicBezTo>
                    <a:pt x="648" y="425"/>
                    <a:pt x="655" y="455"/>
                    <a:pt x="656" y="475"/>
                  </a:cubicBezTo>
                  <a:cubicBezTo>
                    <a:pt x="658" y="538"/>
                    <a:pt x="600" y="594"/>
                    <a:pt x="543" y="649"/>
                  </a:cubicBezTo>
                  <a:cubicBezTo>
                    <a:pt x="516" y="676"/>
                    <a:pt x="466" y="724"/>
                    <a:pt x="464" y="744"/>
                  </a:cubicBezTo>
                  <a:cubicBezTo>
                    <a:pt x="467" y="747"/>
                    <a:pt x="481" y="760"/>
                    <a:pt x="535" y="773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" name="Freeform: Shape 33"/>
            <p:cNvSpPr/>
            <p:nvPr/>
          </p:nvSpPr>
          <p:spPr>
            <a:xfrm>
              <a:off x="4896000" y="2879640"/>
              <a:ext cx="537840" cy="314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95" h="875">
                  <a:moveTo>
                    <a:pt x="1227" y="30"/>
                  </a:moveTo>
                  <a:cubicBezTo>
                    <a:pt x="1212" y="11"/>
                    <a:pt x="1190" y="1"/>
                    <a:pt x="1167" y="0"/>
                  </a:cubicBezTo>
                  <a:cubicBezTo>
                    <a:pt x="1143" y="-1"/>
                    <a:pt x="1120" y="8"/>
                    <a:pt x="1103" y="25"/>
                  </a:cubicBezTo>
                  <a:cubicBezTo>
                    <a:pt x="993" y="137"/>
                    <a:pt x="855" y="227"/>
                    <a:pt x="692" y="293"/>
                  </a:cubicBezTo>
                  <a:cubicBezTo>
                    <a:pt x="562" y="345"/>
                    <a:pt x="417" y="381"/>
                    <a:pt x="260" y="401"/>
                  </a:cubicBezTo>
                  <a:cubicBezTo>
                    <a:pt x="163" y="414"/>
                    <a:pt x="74" y="418"/>
                    <a:pt x="0" y="419"/>
                  </a:cubicBezTo>
                  <a:cubicBezTo>
                    <a:pt x="134" y="532"/>
                    <a:pt x="257" y="657"/>
                    <a:pt x="368" y="790"/>
                  </a:cubicBezTo>
                  <a:cubicBezTo>
                    <a:pt x="392" y="819"/>
                    <a:pt x="415" y="847"/>
                    <a:pt x="436" y="875"/>
                  </a:cubicBezTo>
                  <a:cubicBezTo>
                    <a:pt x="580" y="817"/>
                    <a:pt x="776" y="756"/>
                    <a:pt x="1011" y="728"/>
                  </a:cubicBezTo>
                  <a:cubicBezTo>
                    <a:pt x="1041" y="725"/>
                    <a:pt x="1054" y="719"/>
                    <a:pt x="1058" y="716"/>
                  </a:cubicBezTo>
                  <a:cubicBezTo>
                    <a:pt x="1057" y="711"/>
                    <a:pt x="1052" y="697"/>
                    <a:pt x="1032" y="670"/>
                  </a:cubicBezTo>
                  <a:cubicBezTo>
                    <a:pt x="1011" y="643"/>
                    <a:pt x="983" y="613"/>
                    <a:pt x="955" y="584"/>
                  </a:cubicBezTo>
                  <a:cubicBezTo>
                    <a:pt x="892" y="517"/>
                    <a:pt x="846" y="469"/>
                    <a:pt x="853" y="420"/>
                  </a:cubicBezTo>
                  <a:cubicBezTo>
                    <a:pt x="856" y="399"/>
                    <a:pt x="868" y="381"/>
                    <a:pt x="887" y="370"/>
                  </a:cubicBezTo>
                  <a:cubicBezTo>
                    <a:pt x="942" y="337"/>
                    <a:pt x="1034" y="350"/>
                    <a:pt x="1151" y="367"/>
                  </a:cubicBezTo>
                  <a:cubicBezTo>
                    <a:pt x="1277" y="385"/>
                    <a:pt x="1430" y="408"/>
                    <a:pt x="1495" y="353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" name="Freeform: Shape 34"/>
            <p:cNvSpPr/>
            <p:nvPr/>
          </p:nvSpPr>
          <p:spPr>
            <a:xfrm>
              <a:off x="5068440" y="3052080"/>
              <a:ext cx="1055880" cy="1147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34" h="3188">
                  <a:moveTo>
                    <a:pt x="2922" y="1335"/>
                  </a:moveTo>
                  <a:cubicBezTo>
                    <a:pt x="2883" y="1179"/>
                    <a:pt x="2753" y="1068"/>
                    <a:pt x="2587" y="1047"/>
                  </a:cubicBezTo>
                  <a:lnTo>
                    <a:pt x="1471" y="910"/>
                  </a:lnTo>
                  <a:lnTo>
                    <a:pt x="791" y="36"/>
                  </a:lnTo>
                  <a:lnTo>
                    <a:pt x="786" y="36"/>
                  </a:lnTo>
                  <a:cubicBezTo>
                    <a:pt x="736" y="32"/>
                    <a:pt x="684" y="24"/>
                    <a:pt x="636" y="17"/>
                  </a:cubicBezTo>
                  <a:cubicBezTo>
                    <a:pt x="579" y="9"/>
                    <a:pt x="506" y="-2"/>
                    <a:pt x="464" y="1"/>
                  </a:cubicBezTo>
                  <a:cubicBezTo>
                    <a:pt x="480" y="22"/>
                    <a:pt x="506" y="50"/>
                    <a:pt x="526" y="70"/>
                  </a:cubicBezTo>
                  <a:cubicBezTo>
                    <a:pt x="600" y="148"/>
                    <a:pt x="676" y="229"/>
                    <a:pt x="650" y="303"/>
                  </a:cubicBezTo>
                  <a:cubicBezTo>
                    <a:pt x="627" y="366"/>
                    <a:pt x="548" y="375"/>
                    <a:pt x="522" y="378"/>
                  </a:cubicBezTo>
                  <a:cubicBezTo>
                    <a:pt x="313" y="403"/>
                    <a:pt x="134" y="457"/>
                    <a:pt x="0" y="509"/>
                  </a:cubicBezTo>
                  <a:cubicBezTo>
                    <a:pt x="151" y="723"/>
                    <a:pt x="214" y="876"/>
                    <a:pt x="218" y="884"/>
                  </a:cubicBezTo>
                  <a:lnTo>
                    <a:pt x="261" y="991"/>
                  </a:lnTo>
                  <a:lnTo>
                    <a:pt x="262" y="991"/>
                  </a:lnTo>
                  <a:lnTo>
                    <a:pt x="262" y="3119"/>
                  </a:lnTo>
                  <a:cubicBezTo>
                    <a:pt x="300" y="3133"/>
                    <a:pt x="332" y="3157"/>
                    <a:pt x="356" y="3188"/>
                  </a:cubicBezTo>
                  <a:lnTo>
                    <a:pt x="927" y="3188"/>
                  </a:lnTo>
                  <a:lnTo>
                    <a:pt x="927" y="1503"/>
                  </a:lnTo>
                  <a:cubicBezTo>
                    <a:pt x="934" y="1512"/>
                    <a:pt x="940" y="1520"/>
                    <a:pt x="945" y="1526"/>
                  </a:cubicBezTo>
                  <a:cubicBezTo>
                    <a:pt x="1010" y="1610"/>
                    <a:pt x="1100" y="1663"/>
                    <a:pt x="1198" y="1678"/>
                  </a:cubicBezTo>
                  <a:lnTo>
                    <a:pt x="1197" y="1679"/>
                  </a:lnTo>
                  <a:cubicBezTo>
                    <a:pt x="1197" y="1679"/>
                    <a:pt x="1273" y="1688"/>
                    <a:pt x="1387" y="1702"/>
                  </a:cubicBezTo>
                  <a:cubicBezTo>
                    <a:pt x="1381" y="1640"/>
                    <a:pt x="1357" y="1581"/>
                    <a:pt x="1317" y="1530"/>
                  </a:cubicBezTo>
                  <a:cubicBezTo>
                    <a:pt x="1302" y="1511"/>
                    <a:pt x="1285" y="1493"/>
                    <a:pt x="1265" y="1476"/>
                  </a:cubicBezTo>
                  <a:cubicBezTo>
                    <a:pt x="1185" y="1406"/>
                    <a:pt x="1078" y="1367"/>
                    <a:pt x="964" y="1368"/>
                  </a:cubicBezTo>
                  <a:cubicBezTo>
                    <a:pt x="951" y="1368"/>
                    <a:pt x="939" y="1368"/>
                    <a:pt x="927" y="1369"/>
                  </a:cubicBezTo>
                  <a:lnTo>
                    <a:pt x="927" y="1299"/>
                  </a:lnTo>
                  <a:cubicBezTo>
                    <a:pt x="939" y="1298"/>
                    <a:pt x="951" y="1298"/>
                    <a:pt x="963" y="1298"/>
                  </a:cubicBezTo>
                  <a:cubicBezTo>
                    <a:pt x="1094" y="1297"/>
                    <a:pt x="1218" y="1342"/>
                    <a:pt x="1311" y="1423"/>
                  </a:cubicBezTo>
                  <a:cubicBezTo>
                    <a:pt x="1400" y="1500"/>
                    <a:pt x="1451" y="1602"/>
                    <a:pt x="1458" y="1711"/>
                  </a:cubicBezTo>
                  <a:cubicBezTo>
                    <a:pt x="1798" y="1753"/>
                    <a:pt x="2365" y="1822"/>
                    <a:pt x="2491" y="1838"/>
                  </a:cubicBezTo>
                  <a:cubicBezTo>
                    <a:pt x="2704" y="1864"/>
                    <a:pt x="2903" y="1726"/>
                    <a:pt x="2931" y="1491"/>
                  </a:cubicBezTo>
                  <a:cubicBezTo>
                    <a:pt x="2933" y="1473"/>
                    <a:pt x="2934" y="1455"/>
                    <a:pt x="2934" y="1437"/>
                  </a:cubicBezTo>
                  <a:cubicBezTo>
                    <a:pt x="2933" y="1373"/>
                    <a:pt x="2922" y="1335"/>
                    <a:pt x="2922" y="1335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" name="Freeform: Shape 35"/>
            <p:cNvSpPr/>
            <p:nvPr/>
          </p:nvSpPr>
          <p:spPr>
            <a:xfrm>
              <a:off x="4103640" y="3052440"/>
              <a:ext cx="1005119" cy="1147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93" h="3188">
                  <a:moveTo>
                    <a:pt x="2385" y="1305"/>
                  </a:moveTo>
                  <a:cubicBezTo>
                    <a:pt x="2366" y="1323"/>
                    <a:pt x="2268" y="1414"/>
                    <a:pt x="2229" y="1451"/>
                  </a:cubicBezTo>
                  <a:cubicBezTo>
                    <a:pt x="2212" y="1468"/>
                    <a:pt x="2193" y="1465"/>
                    <a:pt x="2191" y="1465"/>
                  </a:cubicBezTo>
                  <a:cubicBezTo>
                    <a:pt x="2189" y="1465"/>
                    <a:pt x="2186" y="1465"/>
                    <a:pt x="2183" y="1465"/>
                  </a:cubicBezTo>
                  <a:cubicBezTo>
                    <a:pt x="2190" y="1463"/>
                    <a:pt x="2195" y="1461"/>
                    <a:pt x="2202" y="1456"/>
                  </a:cubicBezTo>
                  <a:cubicBezTo>
                    <a:pt x="2216" y="1446"/>
                    <a:pt x="2221" y="1428"/>
                    <a:pt x="2223" y="1421"/>
                  </a:cubicBezTo>
                  <a:cubicBezTo>
                    <a:pt x="2230" y="1385"/>
                    <a:pt x="2239" y="1331"/>
                    <a:pt x="2244" y="1276"/>
                  </a:cubicBezTo>
                  <a:cubicBezTo>
                    <a:pt x="2252" y="1180"/>
                    <a:pt x="2248" y="1116"/>
                    <a:pt x="2248" y="1116"/>
                  </a:cubicBezTo>
                  <a:lnTo>
                    <a:pt x="2384" y="988"/>
                  </a:lnTo>
                  <a:cubicBezTo>
                    <a:pt x="2384" y="988"/>
                    <a:pt x="2393" y="1060"/>
                    <a:pt x="2398" y="1141"/>
                  </a:cubicBezTo>
                  <a:cubicBezTo>
                    <a:pt x="2401" y="1195"/>
                    <a:pt x="2401" y="1242"/>
                    <a:pt x="2401" y="1268"/>
                  </a:cubicBezTo>
                  <a:cubicBezTo>
                    <a:pt x="2401" y="1269"/>
                    <a:pt x="2403" y="1288"/>
                    <a:pt x="2385" y="1305"/>
                  </a:cubicBezTo>
                  <a:close/>
                  <a:moveTo>
                    <a:pt x="2182" y="1465"/>
                  </a:moveTo>
                  <a:cubicBezTo>
                    <a:pt x="2174" y="1464"/>
                    <a:pt x="2112" y="1459"/>
                    <a:pt x="2067" y="1453"/>
                  </a:cubicBezTo>
                  <a:cubicBezTo>
                    <a:pt x="1986" y="1443"/>
                    <a:pt x="1915" y="1428"/>
                    <a:pt x="1915" y="1428"/>
                  </a:cubicBezTo>
                  <a:lnTo>
                    <a:pt x="2051" y="1301"/>
                  </a:lnTo>
                  <a:cubicBezTo>
                    <a:pt x="2051" y="1301"/>
                    <a:pt x="2115" y="1309"/>
                    <a:pt x="2211" y="1307"/>
                  </a:cubicBezTo>
                  <a:cubicBezTo>
                    <a:pt x="2211" y="1307"/>
                    <a:pt x="2219" y="1455"/>
                    <a:pt x="2184" y="1464"/>
                  </a:cubicBezTo>
                  <a:cubicBezTo>
                    <a:pt x="2184" y="1464"/>
                    <a:pt x="2183" y="1465"/>
                    <a:pt x="2182" y="1465"/>
                  </a:cubicBezTo>
                  <a:close/>
                  <a:moveTo>
                    <a:pt x="1881" y="1252"/>
                  </a:moveTo>
                  <a:cubicBezTo>
                    <a:pt x="1878" y="1204"/>
                    <a:pt x="1878" y="1162"/>
                    <a:pt x="1878" y="1135"/>
                  </a:cubicBezTo>
                  <a:cubicBezTo>
                    <a:pt x="1887" y="1098"/>
                    <a:pt x="2035" y="1118"/>
                    <a:pt x="2035" y="1118"/>
                  </a:cubicBezTo>
                  <a:cubicBezTo>
                    <a:pt x="2027" y="1214"/>
                    <a:pt x="2031" y="1279"/>
                    <a:pt x="2031" y="1279"/>
                  </a:cubicBezTo>
                  <a:lnTo>
                    <a:pt x="1895" y="1406"/>
                  </a:lnTo>
                  <a:cubicBezTo>
                    <a:pt x="1895" y="1406"/>
                    <a:pt x="1885" y="1334"/>
                    <a:pt x="1881" y="1252"/>
                  </a:cubicBezTo>
                  <a:close/>
                  <a:moveTo>
                    <a:pt x="1894" y="1089"/>
                  </a:moveTo>
                  <a:cubicBezTo>
                    <a:pt x="1933" y="1052"/>
                    <a:pt x="2031" y="961"/>
                    <a:pt x="2050" y="943"/>
                  </a:cubicBezTo>
                  <a:cubicBezTo>
                    <a:pt x="2068" y="927"/>
                    <a:pt x="2086" y="929"/>
                    <a:pt x="2088" y="929"/>
                  </a:cubicBezTo>
                  <a:cubicBezTo>
                    <a:pt x="2114" y="931"/>
                    <a:pt x="2160" y="935"/>
                    <a:pt x="2213" y="942"/>
                  </a:cubicBezTo>
                  <a:cubicBezTo>
                    <a:pt x="2293" y="952"/>
                    <a:pt x="2364" y="966"/>
                    <a:pt x="2364" y="966"/>
                  </a:cubicBezTo>
                  <a:lnTo>
                    <a:pt x="2228" y="1094"/>
                  </a:lnTo>
                  <a:cubicBezTo>
                    <a:pt x="2228" y="1094"/>
                    <a:pt x="2164" y="1085"/>
                    <a:pt x="2068" y="1087"/>
                  </a:cubicBezTo>
                  <a:cubicBezTo>
                    <a:pt x="2014" y="1088"/>
                    <a:pt x="1960" y="1094"/>
                    <a:pt x="1924" y="1098"/>
                  </a:cubicBezTo>
                  <a:cubicBezTo>
                    <a:pt x="1916" y="1099"/>
                    <a:pt x="1898" y="1102"/>
                    <a:pt x="1887" y="1116"/>
                  </a:cubicBezTo>
                  <a:cubicBezTo>
                    <a:pt x="1882" y="1123"/>
                    <a:pt x="1879" y="1128"/>
                    <a:pt x="1878" y="1135"/>
                  </a:cubicBezTo>
                  <a:cubicBezTo>
                    <a:pt x="1878" y="1132"/>
                    <a:pt x="1878" y="1129"/>
                    <a:pt x="1878" y="1126"/>
                  </a:cubicBezTo>
                  <a:cubicBezTo>
                    <a:pt x="1878" y="1124"/>
                    <a:pt x="1876" y="1106"/>
                    <a:pt x="1894" y="1089"/>
                  </a:cubicBezTo>
                  <a:close/>
                  <a:moveTo>
                    <a:pt x="766" y="1490"/>
                  </a:moveTo>
                  <a:lnTo>
                    <a:pt x="1035" y="1129"/>
                  </a:lnTo>
                  <a:lnTo>
                    <a:pt x="1035" y="1623"/>
                  </a:lnTo>
                  <a:close/>
                  <a:moveTo>
                    <a:pt x="1273" y="396"/>
                  </a:moveTo>
                  <a:cubicBezTo>
                    <a:pt x="1220" y="383"/>
                    <a:pt x="1148" y="359"/>
                    <a:pt x="1131" y="297"/>
                  </a:cubicBezTo>
                  <a:cubicBezTo>
                    <a:pt x="1112" y="228"/>
                    <a:pt x="1175" y="166"/>
                    <a:pt x="1236" y="106"/>
                  </a:cubicBezTo>
                  <a:cubicBezTo>
                    <a:pt x="1265" y="77"/>
                    <a:pt x="1320" y="23"/>
                    <a:pt x="1319" y="2"/>
                  </a:cubicBezTo>
                  <a:cubicBezTo>
                    <a:pt x="1319" y="1"/>
                    <a:pt x="1319" y="1"/>
                    <a:pt x="1318" y="0"/>
                  </a:cubicBezTo>
                  <a:cubicBezTo>
                    <a:pt x="1295" y="-2"/>
                    <a:pt x="1232" y="11"/>
                    <a:pt x="1184" y="20"/>
                  </a:cubicBezTo>
                  <a:cubicBezTo>
                    <a:pt x="1098" y="37"/>
                    <a:pt x="990" y="59"/>
                    <a:pt x="895" y="55"/>
                  </a:cubicBezTo>
                  <a:cubicBezTo>
                    <a:pt x="880" y="55"/>
                    <a:pt x="865" y="54"/>
                    <a:pt x="851" y="52"/>
                  </a:cubicBezTo>
                  <a:lnTo>
                    <a:pt x="0" y="1188"/>
                  </a:lnTo>
                  <a:cubicBezTo>
                    <a:pt x="133" y="1277"/>
                    <a:pt x="224" y="1448"/>
                    <a:pt x="224" y="1645"/>
                  </a:cubicBezTo>
                  <a:cubicBezTo>
                    <a:pt x="224" y="1801"/>
                    <a:pt x="167" y="1941"/>
                    <a:pt x="76" y="2036"/>
                  </a:cubicBezTo>
                  <a:cubicBezTo>
                    <a:pt x="84" y="2040"/>
                    <a:pt x="91" y="2044"/>
                    <a:pt x="98" y="2048"/>
                  </a:cubicBezTo>
                  <a:lnTo>
                    <a:pt x="1032" y="2511"/>
                  </a:lnTo>
                  <a:lnTo>
                    <a:pt x="1418" y="1747"/>
                  </a:lnTo>
                  <a:lnTo>
                    <a:pt x="1480" y="1778"/>
                  </a:lnTo>
                  <a:lnTo>
                    <a:pt x="1035" y="2658"/>
                  </a:lnTo>
                  <a:lnTo>
                    <a:pt x="1036" y="3188"/>
                  </a:lnTo>
                  <a:lnTo>
                    <a:pt x="2401" y="3188"/>
                  </a:lnTo>
                  <a:cubicBezTo>
                    <a:pt x="2438" y="3139"/>
                    <a:pt x="2497" y="3107"/>
                    <a:pt x="2563" y="3107"/>
                  </a:cubicBezTo>
                  <a:lnTo>
                    <a:pt x="2793" y="3107"/>
                  </a:lnTo>
                  <a:lnTo>
                    <a:pt x="2793" y="933"/>
                  </a:lnTo>
                  <a:cubicBezTo>
                    <a:pt x="2640" y="869"/>
                    <a:pt x="1793" y="519"/>
                    <a:pt x="1273" y="396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grpSp>
        <p:nvGrpSpPr>
          <p:cNvPr id="41" name="Group 40"/>
          <p:cNvGrpSpPr/>
          <p:nvPr userDrawn="1"/>
        </p:nvGrpSpPr>
        <p:grpSpPr>
          <a:xfrm>
            <a:off x="1" y="4951262"/>
            <a:ext cx="9144000" cy="192425"/>
            <a:chOff x="1" y="6601683"/>
            <a:chExt cx="12192000" cy="256566"/>
          </a:xfrm>
        </p:grpSpPr>
        <p:sp>
          <p:nvSpPr>
            <p:cNvPr id="42" name="Rectangle 41"/>
            <p:cNvSpPr>
              <a:spLocks/>
            </p:cNvSpPr>
            <p:nvPr userDrawn="1"/>
          </p:nvSpPr>
          <p:spPr>
            <a:xfrm>
              <a:off x="1" y="6601683"/>
              <a:ext cx="12192000" cy="25656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/>
            </a:p>
          </p:txBody>
        </p:sp>
        <p:pic>
          <p:nvPicPr>
            <p:cNvPr id="44" name="Picture 43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525" y="6657966"/>
              <a:ext cx="810195" cy="144000"/>
            </a:xfrm>
            <a:prstGeom prst="rect">
              <a:avLst/>
            </a:prstGeom>
          </p:spPr>
        </p:pic>
      </p:grpSp>
      <p:sp>
        <p:nvSpPr>
          <p:cNvPr id="45" name="Freeform: Shape 10"/>
          <p:cNvSpPr/>
          <p:nvPr userDrawn="1"/>
        </p:nvSpPr>
        <p:spPr>
          <a:xfrm flipH="1">
            <a:off x="2718715" y="3538431"/>
            <a:ext cx="1042469" cy="74658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856" h="3478">
                <a:moveTo>
                  <a:pt x="1246" y="3478"/>
                </a:moveTo>
                <a:cubicBezTo>
                  <a:pt x="559" y="3478"/>
                  <a:pt x="0" y="3007"/>
                  <a:pt x="0" y="2428"/>
                </a:cubicBezTo>
                <a:cubicBezTo>
                  <a:pt x="0" y="2039"/>
                  <a:pt x="254" y="1684"/>
                  <a:pt x="655" y="1502"/>
                </a:cubicBezTo>
                <a:cubicBezTo>
                  <a:pt x="709" y="1013"/>
                  <a:pt x="1129" y="629"/>
                  <a:pt x="1630" y="629"/>
                </a:cubicBezTo>
                <a:cubicBezTo>
                  <a:pt x="1733" y="629"/>
                  <a:pt x="1834" y="645"/>
                  <a:pt x="1931" y="676"/>
                </a:cubicBezTo>
                <a:cubicBezTo>
                  <a:pt x="2121" y="267"/>
                  <a:pt x="2533" y="0"/>
                  <a:pt x="2994" y="0"/>
                </a:cubicBezTo>
                <a:cubicBezTo>
                  <a:pt x="3641" y="0"/>
                  <a:pt x="4168" y="526"/>
                  <a:pt x="4168" y="1172"/>
                </a:cubicBezTo>
                <a:cubicBezTo>
                  <a:pt x="4168" y="1188"/>
                  <a:pt x="4167" y="1204"/>
                  <a:pt x="4167" y="1220"/>
                </a:cubicBezTo>
                <a:cubicBezTo>
                  <a:pt x="4594" y="1441"/>
                  <a:pt x="4856" y="1832"/>
                  <a:pt x="4856" y="2259"/>
                </a:cubicBezTo>
                <a:cubicBezTo>
                  <a:pt x="4856" y="2931"/>
                  <a:pt x="4205" y="3478"/>
                  <a:pt x="3405" y="347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6" name="Freeform: Shape 10"/>
          <p:cNvSpPr/>
          <p:nvPr userDrawn="1"/>
        </p:nvSpPr>
        <p:spPr>
          <a:xfrm flipH="1">
            <a:off x="6380406" y="522673"/>
            <a:ext cx="1063901" cy="76193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856" h="3478">
                <a:moveTo>
                  <a:pt x="1246" y="3478"/>
                </a:moveTo>
                <a:cubicBezTo>
                  <a:pt x="559" y="3478"/>
                  <a:pt x="0" y="3007"/>
                  <a:pt x="0" y="2428"/>
                </a:cubicBezTo>
                <a:cubicBezTo>
                  <a:pt x="0" y="2039"/>
                  <a:pt x="254" y="1684"/>
                  <a:pt x="655" y="1502"/>
                </a:cubicBezTo>
                <a:cubicBezTo>
                  <a:pt x="709" y="1013"/>
                  <a:pt x="1129" y="629"/>
                  <a:pt x="1630" y="629"/>
                </a:cubicBezTo>
                <a:cubicBezTo>
                  <a:pt x="1733" y="629"/>
                  <a:pt x="1834" y="645"/>
                  <a:pt x="1931" y="676"/>
                </a:cubicBezTo>
                <a:cubicBezTo>
                  <a:pt x="2121" y="267"/>
                  <a:pt x="2533" y="0"/>
                  <a:pt x="2994" y="0"/>
                </a:cubicBezTo>
                <a:cubicBezTo>
                  <a:pt x="3641" y="0"/>
                  <a:pt x="4168" y="526"/>
                  <a:pt x="4168" y="1172"/>
                </a:cubicBezTo>
                <a:cubicBezTo>
                  <a:pt x="4168" y="1188"/>
                  <a:pt x="4167" y="1204"/>
                  <a:pt x="4167" y="1220"/>
                </a:cubicBezTo>
                <a:cubicBezTo>
                  <a:pt x="4594" y="1441"/>
                  <a:pt x="4856" y="1832"/>
                  <a:pt x="4856" y="2259"/>
                </a:cubicBezTo>
                <a:cubicBezTo>
                  <a:pt x="4856" y="2931"/>
                  <a:pt x="4205" y="3478"/>
                  <a:pt x="3405" y="347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7" name="Freeform: Shape 10"/>
          <p:cNvSpPr/>
          <p:nvPr userDrawn="1"/>
        </p:nvSpPr>
        <p:spPr>
          <a:xfrm flipH="1">
            <a:off x="7444306" y="3990501"/>
            <a:ext cx="528119" cy="37822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856" h="3478">
                <a:moveTo>
                  <a:pt x="1246" y="3478"/>
                </a:moveTo>
                <a:cubicBezTo>
                  <a:pt x="559" y="3478"/>
                  <a:pt x="0" y="3007"/>
                  <a:pt x="0" y="2428"/>
                </a:cubicBezTo>
                <a:cubicBezTo>
                  <a:pt x="0" y="2039"/>
                  <a:pt x="254" y="1684"/>
                  <a:pt x="655" y="1502"/>
                </a:cubicBezTo>
                <a:cubicBezTo>
                  <a:pt x="709" y="1013"/>
                  <a:pt x="1129" y="629"/>
                  <a:pt x="1630" y="629"/>
                </a:cubicBezTo>
                <a:cubicBezTo>
                  <a:pt x="1733" y="629"/>
                  <a:pt x="1834" y="645"/>
                  <a:pt x="1931" y="676"/>
                </a:cubicBezTo>
                <a:cubicBezTo>
                  <a:pt x="2121" y="267"/>
                  <a:pt x="2533" y="0"/>
                  <a:pt x="2994" y="0"/>
                </a:cubicBezTo>
                <a:cubicBezTo>
                  <a:pt x="3641" y="0"/>
                  <a:pt x="4168" y="526"/>
                  <a:pt x="4168" y="1172"/>
                </a:cubicBezTo>
                <a:cubicBezTo>
                  <a:pt x="4168" y="1188"/>
                  <a:pt x="4167" y="1204"/>
                  <a:pt x="4167" y="1220"/>
                </a:cubicBezTo>
                <a:cubicBezTo>
                  <a:pt x="4594" y="1441"/>
                  <a:pt x="4856" y="1832"/>
                  <a:pt x="4856" y="2259"/>
                </a:cubicBezTo>
                <a:cubicBezTo>
                  <a:pt x="4856" y="2931"/>
                  <a:pt x="4205" y="3478"/>
                  <a:pt x="3405" y="347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2628312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1" presetClass="pat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4.07407E-6 C 0.00026 -0.00046 0.00143 -0.00393 0.00443 -0.0037 C 0.00885 -0.00347 0.01068 -0.00092 0.01484 -0.00347 C 0.01745 -0.00509 0.02057 -0.00879 0.02279 -0.00879 C 0.02786 -0.00879 0.02904 -0.00463 0.02904 -0.00115 C 0.02904 0.00417 0.0224 0.00857 0.01432 0.00926 C 0.00612 0.00949 -0.00052 0.00394 8.33333E-7 -4.07407E-6 Z " pathEditMode="relative" rAng="0" ptsTypes="AAAAAAA">
                                      <p:cBhvr>
                                        <p:cTn id="8" dur="5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45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_told_u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15776" y="3119624"/>
            <a:ext cx="8112449" cy="630949"/>
          </a:xfrm>
          <a:prstGeom prst="rect">
            <a:avLst/>
          </a:prstGeom>
        </p:spPr>
        <p:txBody>
          <a:bodyPr lIns="0" tIns="0" rIns="0" bIns="0" anchor="t"/>
          <a:lstStyle>
            <a:lvl1pPr algn="ctr">
              <a:lnSpc>
                <a:spcPct val="120000"/>
              </a:lnSpc>
              <a:defRPr sz="2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  <p:sp>
        <p:nvSpPr>
          <p:cNvPr id="5" name="Freeform: Shape 1"/>
          <p:cNvSpPr/>
          <p:nvPr/>
        </p:nvSpPr>
        <p:spPr>
          <a:xfrm>
            <a:off x="3647903" y="984464"/>
            <a:ext cx="1844910" cy="184491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834" h="6834">
                <a:moveTo>
                  <a:pt x="6834" y="3418"/>
                </a:moveTo>
                <a:cubicBezTo>
                  <a:pt x="6834" y="4047"/>
                  <a:pt x="6691" y="4581"/>
                  <a:pt x="6376" y="5126"/>
                </a:cubicBezTo>
                <a:cubicBezTo>
                  <a:pt x="6062" y="5670"/>
                  <a:pt x="5670" y="6062"/>
                  <a:pt x="5126" y="6376"/>
                </a:cubicBezTo>
                <a:cubicBezTo>
                  <a:pt x="4581" y="6691"/>
                  <a:pt x="4047" y="6834"/>
                  <a:pt x="3418" y="6834"/>
                </a:cubicBezTo>
                <a:cubicBezTo>
                  <a:pt x="2788" y="6834"/>
                  <a:pt x="2253" y="6691"/>
                  <a:pt x="1709" y="6376"/>
                </a:cubicBezTo>
                <a:cubicBezTo>
                  <a:pt x="1164" y="6062"/>
                  <a:pt x="772" y="5670"/>
                  <a:pt x="458" y="5126"/>
                </a:cubicBezTo>
                <a:cubicBezTo>
                  <a:pt x="143" y="4581"/>
                  <a:pt x="0" y="4047"/>
                  <a:pt x="0" y="3418"/>
                </a:cubicBezTo>
                <a:cubicBezTo>
                  <a:pt x="0" y="2788"/>
                  <a:pt x="143" y="2253"/>
                  <a:pt x="458" y="1709"/>
                </a:cubicBezTo>
                <a:cubicBezTo>
                  <a:pt x="772" y="1164"/>
                  <a:pt x="1164" y="772"/>
                  <a:pt x="1709" y="458"/>
                </a:cubicBezTo>
                <a:cubicBezTo>
                  <a:pt x="2253" y="143"/>
                  <a:pt x="2788" y="0"/>
                  <a:pt x="3417" y="0"/>
                </a:cubicBezTo>
                <a:cubicBezTo>
                  <a:pt x="4047" y="0"/>
                  <a:pt x="4581" y="143"/>
                  <a:pt x="5126" y="458"/>
                </a:cubicBezTo>
                <a:cubicBezTo>
                  <a:pt x="5670" y="772"/>
                  <a:pt x="6062" y="1164"/>
                  <a:pt x="6376" y="1709"/>
                </a:cubicBezTo>
                <a:cubicBezTo>
                  <a:pt x="6691" y="2253"/>
                  <a:pt x="6834" y="2788"/>
                  <a:pt x="6834" y="3417"/>
                </a:cubicBezTo>
                <a:close/>
              </a:path>
            </a:pathLst>
          </a:custGeom>
          <a:solidFill>
            <a:srgbClr val="D92B38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7" name="Freeform: Shape 2"/>
          <p:cNvSpPr/>
          <p:nvPr/>
        </p:nvSpPr>
        <p:spPr>
          <a:xfrm>
            <a:off x="3800723" y="1137284"/>
            <a:ext cx="1539540" cy="153954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703" h="5703">
                <a:moveTo>
                  <a:pt x="5703" y="2852"/>
                </a:moveTo>
                <a:cubicBezTo>
                  <a:pt x="5703" y="3376"/>
                  <a:pt x="5583" y="3822"/>
                  <a:pt x="5321" y="4277"/>
                </a:cubicBezTo>
                <a:cubicBezTo>
                  <a:pt x="5058" y="4731"/>
                  <a:pt x="4731" y="5058"/>
                  <a:pt x="4277" y="5321"/>
                </a:cubicBezTo>
                <a:cubicBezTo>
                  <a:pt x="3822" y="5583"/>
                  <a:pt x="3376" y="5703"/>
                  <a:pt x="2852" y="5703"/>
                </a:cubicBezTo>
                <a:cubicBezTo>
                  <a:pt x="2327" y="5703"/>
                  <a:pt x="1880" y="5583"/>
                  <a:pt x="1426" y="5321"/>
                </a:cubicBezTo>
                <a:cubicBezTo>
                  <a:pt x="971" y="5058"/>
                  <a:pt x="644" y="4731"/>
                  <a:pt x="382" y="4277"/>
                </a:cubicBezTo>
                <a:cubicBezTo>
                  <a:pt x="119" y="3822"/>
                  <a:pt x="0" y="3376"/>
                  <a:pt x="0" y="2852"/>
                </a:cubicBezTo>
                <a:cubicBezTo>
                  <a:pt x="0" y="2327"/>
                  <a:pt x="119" y="1880"/>
                  <a:pt x="382" y="1426"/>
                </a:cubicBezTo>
                <a:cubicBezTo>
                  <a:pt x="644" y="971"/>
                  <a:pt x="971" y="644"/>
                  <a:pt x="1426" y="382"/>
                </a:cubicBezTo>
                <a:cubicBezTo>
                  <a:pt x="1880" y="119"/>
                  <a:pt x="2327" y="0"/>
                  <a:pt x="2851" y="0"/>
                </a:cubicBezTo>
                <a:cubicBezTo>
                  <a:pt x="3376" y="0"/>
                  <a:pt x="3822" y="119"/>
                  <a:pt x="4277" y="382"/>
                </a:cubicBezTo>
                <a:cubicBezTo>
                  <a:pt x="4731" y="644"/>
                  <a:pt x="5058" y="971"/>
                  <a:pt x="5321" y="1426"/>
                </a:cubicBezTo>
                <a:cubicBezTo>
                  <a:pt x="5583" y="1880"/>
                  <a:pt x="5703" y="2327"/>
                  <a:pt x="5703" y="2851"/>
                </a:cubicBezTo>
                <a:close/>
              </a:path>
            </a:pathLst>
          </a:custGeom>
          <a:solidFill>
            <a:srgbClr val="EB656C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8" name="Freeform: Shape 3"/>
          <p:cNvSpPr/>
          <p:nvPr/>
        </p:nvSpPr>
        <p:spPr>
          <a:xfrm>
            <a:off x="3940584" y="1277144"/>
            <a:ext cx="1259819" cy="12598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667" h="4667">
                <a:moveTo>
                  <a:pt x="4667" y="2334"/>
                </a:moveTo>
                <a:cubicBezTo>
                  <a:pt x="4667" y="2763"/>
                  <a:pt x="4569" y="3128"/>
                  <a:pt x="4355" y="3500"/>
                </a:cubicBezTo>
                <a:cubicBezTo>
                  <a:pt x="4140" y="3872"/>
                  <a:pt x="3872" y="4140"/>
                  <a:pt x="3500" y="4355"/>
                </a:cubicBezTo>
                <a:cubicBezTo>
                  <a:pt x="3128" y="4569"/>
                  <a:pt x="2763" y="4667"/>
                  <a:pt x="2334" y="4667"/>
                </a:cubicBezTo>
                <a:cubicBezTo>
                  <a:pt x="1904" y="4667"/>
                  <a:pt x="1539" y="4569"/>
                  <a:pt x="1167" y="4355"/>
                </a:cubicBezTo>
                <a:cubicBezTo>
                  <a:pt x="795" y="4140"/>
                  <a:pt x="526" y="3872"/>
                  <a:pt x="312" y="3500"/>
                </a:cubicBezTo>
                <a:cubicBezTo>
                  <a:pt x="97" y="3128"/>
                  <a:pt x="0" y="2763"/>
                  <a:pt x="0" y="2334"/>
                </a:cubicBezTo>
                <a:cubicBezTo>
                  <a:pt x="0" y="1904"/>
                  <a:pt x="97" y="1539"/>
                  <a:pt x="312" y="1167"/>
                </a:cubicBezTo>
                <a:cubicBezTo>
                  <a:pt x="526" y="795"/>
                  <a:pt x="795" y="526"/>
                  <a:pt x="1167" y="312"/>
                </a:cubicBezTo>
                <a:cubicBezTo>
                  <a:pt x="1539" y="97"/>
                  <a:pt x="1904" y="0"/>
                  <a:pt x="2333" y="0"/>
                </a:cubicBezTo>
                <a:cubicBezTo>
                  <a:pt x="2763" y="0"/>
                  <a:pt x="3128" y="97"/>
                  <a:pt x="3500" y="312"/>
                </a:cubicBezTo>
                <a:cubicBezTo>
                  <a:pt x="3872" y="526"/>
                  <a:pt x="4140" y="795"/>
                  <a:pt x="4355" y="1167"/>
                </a:cubicBezTo>
                <a:cubicBezTo>
                  <a:pt x="4569" y="1539"/>
                  <a:pt x="4667" y="1904"/>
                  <a:pt x="4667" y="2333"/>
                </a:cubicBezTo>
                <a:close/>
              </a:path>
            </a:pathLst>
          </a:custGeom>
          <a:solidFill>
            <a:srgbClr val="BA201E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" name="Freeform: Shape 4"/>
          <p:cNvSpPr/>
          <p:nvPr/>
        </p:nvSpPr>
        <p:spPr>
          <a:xfrm>
            <a:off x="4019963" y="1356524"/>
            <a:ext cx="1101060" cy="110106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079" h="4079">
                <a:moveTo>
                  <a:pt x="4079" y="2040"/>
                </a:moveTo>
                <a:cubicBezTo>
                  <a:pt x="4079" y="2415"/>
                  <a:pt x="3994" y="2734"/>
                  <a:pt x="3806" y="3059"/>
                </a:cubicBezTo>
                <a:cubicBezTo>
                  <a:pt x="3618" y="3384"/>
                  <a:pt x="3384" y="3618"/>
                  <a:pt x="3059" y="3806"/>
                </a:cubicBezTo>
                <a:cubicBezTo>
                  <a:pt x="2734" y="3994"/>
                  <a:pt x="2415" y="4079"/>
                  <a:pt x="2040" y="4079"/>
                </a:cubicBezTo>
                <a:cubicBezTo>
                  <a:pt x="1664" y="4079"/>
                  <a:pt x="1345" y="3994"/>
                  <a:pt x="1020" y="3806"/>
                </a:cubicBezTo>
                <a:cubicBezTo>
                  <a:pt x="695" y="3618"/>
                  <a:pt x="461" y="3384"/>
                  <a:pt x="273" y="3059"/>
                </a:cubicBezTo>
                <a:cubicBezTo>
                  <a:pt x="85" y="2734"/>
                  <a:pt x="0" y="2415"/>
                  <a:pt x="0" y="2040"/>
                </a:cubicBezTo>
                <a:cubicBezTo>
                  <a:pt x="0" y="1664"/>
                  <a:pt x="85" y="1345"/>
                  <a:pt x="273" y="1020"/>
                </a:cubicBezTo>
                <a:cubicBezTo>
                  <a:pt x="461" y="695"/>
                  <a:pt x="695" y="461"/>
                  <a:pt x="1020" y="273"/>
                </a:cubicBezTo>
                <a:cubicBezTo>
                  <a:pt x="1345" y="85"/>
                  <a:pt x="1664" y="0"/>
                  <a:pt x="2039" y="0"/>
                </a:cubicBezTo>
                <a:cubicBezTo>
                  <a:pt x="2415" y="0"/>
                  <a:pt x="2734" y="85"/>
                  <a:pt x="3059" y="273"/>
                </a:cubicBezTo>
                <a:cubicBezTo>
                  <a:pt x="3384" y="461"/>
                  <a:pt x="3618" y="695"/>
                  <a:pt x="3806" y="1020"/>
                </a:cubicBezTo>
                <a:cubicBezTo>
                  <a:pt x="3994" y="1345"/>
                  <a:pt x="4079" y="1664"/>
                  <a:pt x="4079" y="2039"/>
                </a:cubicBezTo>
                <a:close/>
              </a:path>
            </a:pathLst>
          </a:custGeom>
          <a:solidFill>
            <a:srgbClr val="BA201E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0" name="Freeform: Shape 5"/>
          <p:cNvSpPr/>
          <p:nvPr/>
        </p:nvSpPr>
        <p:spPr>
          <a:xfrm>
            <a:off x="4093403" y="1429964"/>
            <a:ext cx="954180" cy="95418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535" h="3535">
                <a:moveTo>
                  <a:pt x="3535" y="1768"/>
                </a:moveTo>
                <a:cubicBezTo>
                  <a:pt x="3535" y="2093"/>
                  <a:pt x="3461" y="2369"/>
                  <a:pt x="3298" y="2651"/>
                </a:cubicBezTo>
                <a:cubicBezTo>
                  <a:pt x="3135" y="2933"/>
                  <a:pt x="2933" y="3135"/>
                  <a:pt x="2651" y="3298"/>
                </a:cubicBezTo>
                <a:cubicBezTo>
                  <a:pt x="2369" y="3461"/>
                  <a:pt x="2093" y="3535"/>
                  <a:pt x="1768" y="3535"/>
                </a:cubicBezTo>
                <a:cubicBezTo>
                  <a:pt x="1442" y="3535"/>
                  <a:pt x="1166" y="3461"/>
                  <a:pt x="884" y="3298"/>
                </a:cubicBezTo>
                <a:cubicBezTo>
                  <a:pt x="602" y="3135"/>
                  <a:pt x="400" y="2933"/>
                  <a:pt x="237" y="2651"/>
                </a:cubicBezTo>
                <a:cubicBezTo>
                  <a:pt x="74" y="2369"/>
                  <a:pt x="0" y="2093"/>
                  <a:pt x="0" y="1768"/>
                </a:cubicBezTo>
                <a:cubicBezTo>
                  <a:pt x="0" y="1442"/>
                  <a:pt x="74" y="1166"/>
                  <a:pt x="237" y="884"/>
                </a:cubicBezTo>
                <a:cubicBezTo>
                  <a:pt x="400" y="602"/>
                  <a:pt x="602" y="400"/>
                  <a:pt x="884" y="237"/>
                </a:cubicBezTo>
                <a:cubicBezTo>
                  <a:pt x="1166" y="74"/>
                  <a:pt x="1442" y="0"/>
                  <a:pt x="1767" y="0"/>
                </a:cubicBezTo>
                <a:cubicBezTo>
                  <a:pt x="2093" y="0"/>
                  <a:pt x="2369" y="74"/>
                  <a:pt x="2651" y="237"/>
                </a:cubicBezTo>
                <a:cubicBezTo>
                  <a:pt x="2933" y="400"/>
                  <a:pt x="3135" y="602"/>
                  <a:pt x="3298" y="884"/>
                </a:cubicBezTo>
                <a:cubicBezTo>
                  <a:pt x="3461" y="1166"/>
                  <a:pt x="3535" y="1442"/>
                  <a:pt x="3535" y="1767"/>
                </a:cubicBezTo>
                <a:close/>
              </a:path>
            </a:pathLst>
          </a:custGeom>
          <a:solidFill>
            <a:srgbClr val="D1272A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" name="Freeform: Shape 6"/>
          <p:cNvSpPr/>
          <p:nvPr/>
        </p:nvSpPr>
        <p:spPr>
          <a:xfrm>
            <a:off x="3940584" y="1277144"/>
            <a:ext cx="1259819" cy="12598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667" h="4667">
                <a:moveTo>
                  <a:pt x="2334" y="0"/>
                </a:moveTo>
                <a:cubicBezTo>
                  <a:pt x="1045" y="0"/>
                  <a:pt x="0" y="1045"/>
                  <a:pt x="0" y="2334"/>
                </a:cubicBezTo>
                <a:cubicBezTo>
                  <a:pt x="0" y="3622"/>
                  <a:pt x="1045" y="4667"/>
                  <a:pt x="2334" y="4667"/>
                </a:cubicBezTo>
                <a:cubicBezTo>
                  <a:pt x="3622" y="4667"/>
                  <a:pt x="4667" y="3622"/>
                  <a:pt x="4667" y="2334"/>
                </a:cubicBezTo>
                <a:cubicBezTo>
                  <a:pt x="4667" y="1045"/>
                  <a:pt x="3622" y="0"/>
                  <a:pt x="2334" y="0"/>
                </a:cubicBezTo>
                <a:close/>
                <a:moveTo>
                  <a:pt x="2334" y="4495"/>
                </a:moveTo>
                <a:cubicBezTo>
                  <a:pt x="1140" y="4495"/>
                  <a:pt x="172" y="3527"/>
                  <a:pt x="172" y="2334"/>
                </a:cubicBezTo>
                <a:cubicBezTo>
                  <a:pt x="172" y="1140"/>
                  <a:pt x="1140" y="172"/>
                  <a:pt x="2334" y="172"/>
                </a:cubicBezTo>
                <a:cubicBezTo>
                  <a:pt x="3527" y="172"/>
                  <a:pt x="4495" y="1140"/>
                  <a:pt x="4495" y="2334"/>
                </a:cubicBezTo>
                <a:cubicBezTo>
                  <a:pt x="4495" y="3527"/>
                  <a:pt x="3527" y="4495"/>
                  <a:pt x="2334" y="4495"/>
                </a:cubicBez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" name="Freeform: Shape 7"/>
          <p:cNvSpPr/>
          <p:nvPr/>
        </p:nvSpPr>
        <p:spPr>
          <a:xfrm>
            <a:off x="4007543" y="1344104"/>
            <a:ext cx="1125900" cy="112590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171" h="4171">
                <a:moveTo>
                  <a:pt x="2086" y="0"/>
                </a:moveTo>
                <a:cubicBezTo>
                  <a:pt x="933" y="0"/>
                  <a:pt x="0" y="933"/>
                  <a:pt x="0" y="2086"/>
                </a:cubicBezTo>
                <a:cubicBezTo>
                  <a:pt x="0" y="3238"/>
                  <a:pt x="933" y="4171"/>
                  <a:pt x="2086" y="4171"/>
                </a:cubicBezTo>
                <a:cubicBezTo>
                  <a:pt x="3238" y="4171"/>
                  <a:pt x="4171" y="3238"/>
                  <a:pt x="4171" y="2086"/>
                </a:cubicBezTo>
                <a:cubicBezTo>
                  <a:pt x="4171" y="933"/>
                  <a:pt x="3238" y="0"/>
                  <a:pt x="2086" y="0"/>
                </a:cubicBezTo>
                <a:close/>
                <a:moveTo>
                  <a:pt x="2086" y="4093"/>
                </a:moveTo>
                <a:cubicBezTo>
                  <a:pt x="977" y="4093"/>
                  <a:pt x="78" y="3194"/>
                  <a:pt x="78" y="2086"/>
                </a:cubicBezTo>
                <a:cubicBezTo>
                  <a:pt x="78" y="977"/>
                  <a:pt x="977" y="78"/>
                  <a:pt x="2086" y="78"/>
                </a:cubicBezTo>
                <a:cubicBezTo>
                  <a:pt x="3194" y="78"/>
                  <a:pt x="4093" y="977"/>
                  <a:pt x="4093" y="2086"/>
                </a:cubicBezTo>
                <a:cubicBezTo>
                  <a:pt x="4093" y="3194"/>
                  <a:pt x="3194" y="4093"/>
                  <a:pt x="2086" y="4093"/>
                </a:cubicBez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" name="Freeform: Shape 8"/>
          <p:cNvSpPr/>
          <p:nvPr/>
        </p:nvSpPr>
        <p:spPr>
          <a:xfrm>
            <a:off x="4105283" y="2012624"/>
            <a:ext cx="930420" cy="37395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447" h="1386">
                <a:moveTo>
                  <a:pt x="1724" y="975"/>
                </a:moveTo>
                <a:cubicBezTo>
                  <a:pt x="992" y="975"/>
                  <a:pt x="352" y="586"/>
                  <a:pt x="0" y="0"/>
                </a:cubicBezTo>
                <a:cubicBezTo>
                  <a:pt x="173" y="792"/>
                  <a:pt x="880" y="1386"/>
                  <a:pt x="1724" y="1386"/>
                </a:cubicBezTo>
                <a:cubicBezTo>
                  <a:pt x="2567" y="1386"/>
                  <a:pt x="3274" y="792"/>
                  <a:pt x="3447" y="0"/>
                </a:cubicBezTo>
                <a:cubicBezTo>
                  <a:pt x="3095" y="586"/>
                  <a:pt x="2455" y="975"/>
                  <a:pt x="1724" y="975"/>
                </a:cubicBezTo>
                <a:close/>
              </a:path>
            </a:pathLst>
          </a:custGeom>
          <a:solidFill>
            <a:srgbClr val="EB656C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" name="Freeform: Shape 9"/>
          <p:cNvSpPr/>
          <p:nvPr/>
        </p:nvSpPr>
        <p:spPr>
          <a:xfrm>
            <a:off x="4257024" y="1455614"/>
            <a:ext cx="626939" cy="17307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323" h="642">
                <a:moveTo>
                  <a:pt x="2323" y="559"/>
                </a:moveTo>
                <a:cubicBezTo>
                  <a:pt x="2323" y="763"/>
                  <a:pt x="1803" y="528"/>
                  <a:pt x="1162" y="528"/>
                </a:cubicBezTo>
                <a:cubicBezTo>
                  <a:pt x="520" y="528"/>
                  <a:pt x="0" y="763"/>
                  <a:pt x="0" y="559"/>
                </a:cubicBezTo>
                <a:cubicBezTo>
                  <a:pt x="0" y="355"/>
                  <a:pt x="520" y="0"/>
                  <a:pt x="1162" y="0"/>
                </a:cubicBezTo>
                <a:cubicBezTo>
                  <a:pt x="1803" y="0"/>
                  <a:pt x="2323" y="355"/>
                  <a:pt x="2323" y="559"/>
                </a:cubicBez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grpSp>
        <p:nvGrpSpPr>
          <p:cNvPr id="6" name="Group 5"/>
          <p:cNvGrpSpPr/>
          <p:nvPr userDrawn="1"/>
        </p:nvGrpSpPr>
        <p:grpSpPr>
          <a:xfrm>
            <a:off x="4394183" y="1730744"/>
            <a:ext cx="352620" cy="352620"/>
            <a:chOff x="5858911" y="2307658"/>
            <a:chExt cx="470160" cy="470160"/>
          </a:xfrm>
        </p:grpSpPr>
        <p:sp>
          <p:nvSpPr>
            <p:cNvPr id="15" name="Freeform: Shape 10"/>
            <p:cNvSpPr/>
            <p:nvPr/>
          </p:nvSpPr>
          <p:spPr>
            <a:xfrm>
              <a:off x="5858911" y="2307658"/>
              <a:ext cx="470160" cy="470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07" h="1307">
                  <a:moveTo>
                    <a:pt x="1307" y="654"/>
                  </a:moveTo>
                  <a:cubicBezTo>
                    <a:pt x="1307" y="774"/>
                    <a:pt x="1280" y="875"/>
                    <a:pt x="1220" y="980"/>
                  </a:cubicBezTo>
                  <a:cubicBezTo>
                    <a:pt x="1160" y="1084"/>
                    <a:pt x="1084" y="1160"/>
                    <a:pt x="980" y="1220"/>
                  </a:cubicBezTo>
                  <a:cubicBezTo>
                    <a:pt x="875" y="1280"/>
                    <a:pt x="774" y="1307"/>
                    <a:pt x="654" y="1307"/>
                  </a:cubicBezTo>
                  <a:cubicBezTo>
                    <a:pt x="533" y="1307"/>
                    <a:pt x="431" y="1280"/>
                    <a:pt x="327" y="1220"/>
                  </a:cubicBezTo>
                  <a:cubicBezTo>
                    <a:pt x="222" y="1160"/>
                    <a:pt x="147" y="1084"/>
                    <a:pt x="87" y="980"/>
                  </a:cubicBezTo>
                  <a:cubicBezTo>
                    <a:pt x="27" y="875"/>
                    <a:pt x="0" y="774"/>
                    <a:pt x="0" y="654"/>
                  </a:cubicBezTo>
                  <a:cubicBezTo>
                    <a:pt x="0" y="533"/>
                    <a:pt x="27" y="431"/>
                    <a:pt x="87" y="327"/>
                  </a:cubicBezTo>
                  <a:cubicBezTo>
                    <a:pt x="147" y="222"/>
                    <a:pt x="222" y="147"/>
                    <a:pt x="327" y="87"/>
                  </a:cubicBezTo>
                  <a:cubicBezTo>
                    <a:pt x="431" y="27"/>
                    <a:pt x="533" y="0"/>
                    <a:pt x="654" y="0"/>
                  </a:cubicBezTo>
                  <a:cubicBezTo>
                    <a:pt x="774" y="0"/>
                    <a:pt x="875" y="27"/>
                    <a:pt x="980" y="87"/>
                  </a:cubicBezTo>
                  <a:cubicBezTo>
                    <a:pt x="1084" y="147"/>
                    <a:pt x="1160" y="222"/>
                    <a:pt x="1220" y="327"/>
                  </a:cubicBezTo>
                  <a:cubicBezTo>
                    <a:pt x="1280" y="431"/>
                    <a:pt x="1307" y="533"/>
                    <a:pt x="1307" y="654"/>
                  </a:cubicBezTo>
                  <a:close/>
                </a:path>
              </a:pathLst>
            </a:custGeom>
            <a:solidFill>
              <a:srgbClr val="BA201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" name="Freeform: Shape 11"/>
            <p:cNvSpPr/>
            <p:nvPr/>
          </p:nvSpPr>
          <p:spPr>
            <a:xfrm>
              <a:off x="6045031" y="2493778"/>
              <a:ext cx="97920" cy="97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3" h="273">
                  <a:moveTo>
                    <a:pt x="273" y="137"/>
                  </a:moveTo>
                  <a:cubicBezTo>
                    <a:pt x="273" y="162"/>
                    <a:pt x="266" y="183"/>
                    <a:pt x="254" y="205"/>
                  </a:cubicBezTo>
                  <a:cubicBezTo>
                    <a:pt x="241" y="226"/>
                    <a:pt x="226" y="241"/>
                    <a:pt x="205" y="254"/>
                  </a:cubicBezTo>
                  <a:cubicBezTo>
                    <a:pt x="183" y="266"/>
                    <a:pt x="162" y="273"/>
                    <a:pt x="137" y="273"/>
                  </a:cubicBezTo>
                  <a:cubicBezTo>
                    <a:pt x="111" y="273"/>
                    <a:pt x="89" y="266"/>
                    <a:pt x="68" y="254"/>
                  </a:cubicBezTo>
                  <a:cubicBezTo>
                    <a:pt x="46" y="241"/>
                    <a:pt x="31" y="226"/>
                    <a:pt x="19" y="205"/>
                  </a:cubicBezTo>
                  <a:cubicBezTo>
                    <a:pt x="6" y="183"/>
                    <a:pt x="0" y="162"/>
                    <a:pt x="0" y="137"/>
                  </a:cubicBezTo>
                  <a:cubicBezTo>
                    <a:pt x="0" y="111"/>
                    <a:pt x="6" y="89"/>
                    <a:pt x="19" y="68"/>
                  </a:cubicBezTo>
                  <a:cubicBezTo>
                    <a:pt x="31" y="46"/>
                    <a:pt x="46" y="31"/>
                    <a:pt x="68" y="19"/>
                  </a:cubicBezTo>
                  <a:cubicBezTo>
                    <a:pt x="89" y="6"/>
                    <a:pt x="111" y="0"/>
                    <a:pt x="137" y="0"/>
                  </a:cubicBezTo>
                  <a:cubicBezTo>
                    <a:pt x="162" y="0"/>
                    <a:pt x="183" y="6"/>
                    <a:pt x="205" y="19"/>
                  </a:cubicBezTo>
                  <a:cubicBezTo>
                    <a:pt x="226" y="31"/>
                    <a:pt x="241" y="46"/>
                    <a:pt x="254" y="68"/>
                  </a:cubicBezTo>
                  <a:cubicBezTo>
                    <a:pt x="266" y="89"/>
                    <a:pt x="273" y="111"/>
                    <a:pt x="273" y="137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grpSp>
        <p:nvGrpSpPr>
          <p:cNvPr id="17" name="Group 16"/>
          <p:cNvGrpSpPr/>
          <p:nvPr userDrawn="1"/>
        </p:nvGrpSpPr>
        <p:grpSpPr>
          <a:xfrm>
            <a:off x="1" y="4951262"/>
            <a:ext cx="9144000" cy="192425"/>
            <a:chOff x="1" y="6601683"/>
            <a:chExt cx="12192000" cy="256566"/>
          </a:xfrm>
        </p:grpSpPr>
        <p:sp>
          <p:nvSpPr>
            <p:cNvPr id="18" name="Rectangle 17"/>
            <p:cNvSpPr>
              <a:spLocks/>
            </p:cNvSpPr>
            <p:nvPr userDrawn="1"/>
          </p:nvSpPr>
          <p:spPr>
            <a:xfrm>
              <a:off x="1" y="6601683"/>
              <a:ext cx="12192000" cy="25656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/>
            </a:p>
          </p:txBody>
        </p:sp>
        <p:pic>
          <p:nvPicPr>
            <p:cNvPr id="20" name="Picture 19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525" y="6657966"/>
              <a:ext cx="810195" cy="144000"/>
            </a:xfrm>
            <a:prstGeom prst="rect">
              <a:avLst/>
            </a:prstGeom>
          </p:spPr>
        </p:pic>
      </p:grpSp>
      <p:grpSp>
        <p:nvGrpSpPr>
          <p:cNvPr id="27" name="Group 26"/>
          <p:cNvGrpSpPr/>
          <p:nvPr userDrawn="1"/>
        </p:nvGrpSpPr>
        <p:grpSpPr>
          <a:xfrm>
            <a:off x="4400123" y="1730744"/>
            <a:ext cx="352620" cy="352620"/>
            <a:chOff x="5858911" y="2307658"/>
            <a:chExt cx="470160" cy="470160"/>
          </a:xfrm>
        </p:grpSpPr>
        <p:sp>
          <p:nvSpPr>
            <p:cNvPr id="28" name="Freeform: Shape 10"/>
            <p:cNvSpPr/>
            <p:nvPr/>
          </p:nvSpPr>
          <p:spPr>
            <a:xfrm>
              <a:off x="5858911" y="2307658"/>
              <a:ext cx="470160" cy="470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07" h="1307">
                  <a:moveTo>
                    <a:pt x="1307" y="654"/>
                  </a:moveTo>
                  <a:cubicBezTo>
                    <a:pt x="1307" y="774"/>
                    <a:pt x="1280" y="875"/>
                    <a:pt x="1220" y="980"/>
                  </a:cubicBezTo>
                  <a:cubicBezTo>
                    <a:pt x="1160" y="1084"/>
                    <a:pt x="1084" y="1160"/>
                    <a:pt x="980" y="1220"/>
                  </a:cubicBezTo>
                  <a:cubicBezTo>
                    <a:pt x="875" y="1280"/>
                    <a:pt x="774" y="1307"/>
                    <a:pt x="654" y="1307"/>
                  </a:cubicBezTo>
                  <a:cubicBezTo>
                    <a:pt x="533" y="1307"/>
                    <a:pt x="431" y="1280"/>
                    <a:pt x="327" y="1220"/>
                  </a:cubicBezTo>
                  <a:cubicBezTo>
                    <a:pt x="222" y="1160"/>
                    <a:pt x="147" y="1084"/>
                    <a:pt x="87" y="980"/>
                  </a:cubicBezTo>
                  <a:cubicBezTo>
                    <a:pt x="27" y="875"/>
                    <a:pt x="0" y="774"/>
                    <a:pt x="0" y="654"/>
                  </a:cubicBezTo>
                  <a:cubicBezTo>
                    <a:pt x="0" y="533"/>
                    <a:pt x="27" y="431"/>
                    <a:pt x="87" y="327"/>
                  </a:cubicBezTo>
                  <a:cubicBezTo>
                    <a:pt x="147" y="222"/>
                    <a:pt x="222" y="147"/>
                    <a:pt x="327" y="87"/>
                  </a:cubicBezTo>
                  <a:cubicBezTo>
                    <a:pt x="431" y="27"/>
                    <a:pt x="533" y="0"/>
                    <a:pt x="654" y="0"/>
                  </a:cubicBezTo>
                  <a:cubicBezTo>
                    <a:pt x="774" y="0"/>
                    <a:pt x="875" y="27"/>
                    <a:pt x="980" y="87"/>
                  </a:cubicBezTo>
                  <a:cubicBezTo>
                    <a:pt x="1084" y="147"/>
                    <a:pt x="1160" y="222"/>
                    <a:pt x="1220" y="327"/>
                  </a:cubicBezTo>
                  <a:cubicBezTo>
                    <a:pt x="1280" y="431"/>
                    <a:pt x="1307" y="533"/>
                    <a:pt x="1307" y="654"/>
                  </a:cubicBezTo>
                  <a:close/>
                </a:path>
              </a:pathLst>
            </a:custGeom>
            <a:solidFill>
              <a:srgbClr val="BA201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" name="Freeform: Shape 11"/>
            <p:cNvSpPr/>
            <p:nvPr/>
          </p:nvSpPr>
          <p:spPr>
            <a:xfrm>
              <a:off x="6045031" y="2493778"/>
              <a:ext cx="97920" cy="97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3" h="273">
                  <a:moveTo>
                    <a:pt x="273" y="137"/>
                  </a:moveTo>
                  <a:cubicBezTo>
                    <a:pt x="273" y="162"/>
                    <a:pt x="266" y="183"/>
                    <a:pt x="254" y="205"/>
                  </a:cubicBezTo>
                  <a:cubicBezTo>
                    <a:pt x="241" y="226"/>
                    <a:pt x="226" y="241"/>
                    <a:pt x="205" y="254"/>
                  </a:cubicBezTo>
                  <a:cubicBezTo>
                    <a:pt x="183" y="266"/>
                    <a:pt x="162" y="273"/>
                    <a:pt x="137" y="273"/>
                  </a:cubicBezTo>
                  <a:cubicBezTo>
                    <a:pt x="111" y="273"/>
                    <a:pt x="89" y="266"/>
                    <a:pt x="68" y="254"/>
                  </a:cubicBezTo>
                  <a:cubicBezTo>
                    <a:pt x="46" y="241"/>
                    <a:pt x="31" y="226"/>
                    <a:pt x="19" y="205"/>
                  </a:cubicBezTo>
                  <a:cubicBezTo>
                    <a:pt x="6" y="183"/>
                    <a:pt x="0" y="162"/>
                    <a:pt x="0" y="137"/>
                  </a:cubicBezTo>
                  <a:cubicBezTo>
                    <a:pt x="0" y="111"/>
                    <a:pt x="6" y="89"/>
                    <a:pt x="19" y="68"/>
                  </a:cubicBezTo>
                  <a:cubicBezTo>
                    <a:pt x="31" y="46"/>
                    <a:pt x="46" y="31"/>
                    <a:pt x="68" y="19"/>
                  </a:cubicBezTo>
                  <a:cubicBezTo>
                    <a:pt x="89" y="6"/>
                    <a:pt x="111" y="0"/>
                    <a:pt x="137" y="0"/>
                  </a:cubicBezTo>
                  <a:cubicBezTo>
                    <a:pt x="162" y="0"/>
                    <a:pt x="183" y="6"/>
                    <a:pt x="205" y="19"/>
                  </a:cubicBezTo>
                  <a:cubicBezTo>
                    <a:pt x="226" y="31"/>
                    <a:pt x="241" y="46"/>
                    <a:pt x="254" y="68"/>
                  </a:cubicBezTo>
                  <a:cubicBezTo>
                    <a:pt x="266" y="89"/>
                    <a:pt x="273" y="111"/>
                    <a:pt x="273" y="137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44649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0" accel="50000" decel="50000" autoRev="1" fill="remove" nodeType="after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2.08333E-7 -3.33333E-6 L -0.03203 0.03426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02" y="1713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5"/>
                                            </p:cond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40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4000"/>
                            </p:stCondLst>
                            <p:childTnLst>
                              <p:par>
                                <p:cTn id="11" presetID="0" presetClass="path" presetSubtype="0" repeatCount="0" accel="50000" decel="50000" autoRev="1" fill="remove" nodeType="after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0.00065 -3.33333E-6 L 0.03151 0.03426 " pathEditMode="relative" ptsTypes="AA">
                                      <p:cBhvr>
                                        <p:cTn id="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1541" y="327570"/>
            <a:ext cx="7358982" cy="56822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8537629" y="4992477"/>
            <a:ext cx="606371" cy="151023"/>
          </a:xfrm>
          <a:prstGeom prst="rect">
            <a:avLst/>
          </a:prstGeom>
        </p:spPr>
        <p:txBody>
          <a:bodyPr/>
          <a:lstStyle/>
          <a:p>
            <a:fld id="{361E82BE-B626-4EB2-8898-B03C44A2E9A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28950" y="4992477"/>
            <a:ext cx="3086100" cy="15102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Confidential, Dynatrace LLC</a:t>
            </a:r>
          </a:p>
        </p:txBody>
      </p:sp>
    </p:spTree>
    <p:extLst>
      <p:ext uri="{BB962C8B-B14F-4D97-AF65-F5344CB8AC3E}">
        <p14:creationId xmlns:p14="http://schemas.microsoft.com/office/powerpoint/2010/main" val="365244604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340616" y="1267269"/>
            <a:ext cx="5096799" cy="6391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sz="2700" dirty="0"/>
              <a:t>Presentation title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412268" y="930729"/>
            <a:ext cx="5096799" cy="336541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lvl="0"/>
            <a:r>
              <a:rPr lang="en-US" sz="1500" b="1" kern="1200">
                <a:solidFill>
                  <a:schemeClr val="bg2"/>
                </a:solidFill>
                <a:effectLst/>
                <a:latin typeface="+mn-lt"/>
                <a:ea typeface="+mn-ea"/>
                <a:cs typeface="+mn-cs"/>
              </a:rPr>
              <a:t>H.O.T. Day</a:t>
            </a:r>
          </a:p>
        </p:txBody>
      </p:sp>
      <p:sp>
        <p:nvSpPr>
          <p:cNvPr id="6" name="Picture Placeholder 7"/>
          <p:cNvSpPr>
            <a:spLocks noGrp="1"/>
          </p:cNvSpPr>
          <p:nvPr>
            <p:ph type="pic" sz="quarter" idx="15" hasCustomPrompt="1"/>
          </p:nvPr>
        </p:nvSpPr>
        <p:spPr>
          <a:xfrm>
            <a:off x="7175737" y="3581400"/>
            <a:ext cx="1391841" cy="106441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Company logo</a:t>
            </a:r>
          </a:p>
        </p:txBody>
      </p:sp>
      <p:sp>
        <p:nvSpPr>
          <p:cNvPr id="7" name="Picture Placeholder 9"/>
          <p:cNvSpPr>
            <a:spLocks noGrp="1"/>
          </p:cNvSpPr>
          <p:nvPr>
            <p:ph type="pic" sz="quarter" idx="16" hasCustomPrompt="1"/>
          </p:nvPr>
        </p:nvSpPr>
        <p:spPr>
          <a:xfrm>
            <a:off x="411957" y="3581401"/>
            <a:ext cx="1338369" cy="113731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Presenter photo</a:t>
            </a:r>
          </a:p>
        </p:txBody>
      </p:sp>
      <p:grpSp>
        <p:nvGrpSpPr>
          <p:cNvPr id="8" name="Group 7"/>
          <p:cNvGrpSpPr/>
          <p:nvPr userDrawn="1"/>
        </p:nvGrpSpPr>
        <p:grpSpPr>
          <a:xfrm>
            <a:off x="4230" y="4951075"/>
            <a:ext cx="9150382" cy="192425"/>
            <a:chOff x="1" y="6601683"/>
            <a:chExt cx="12200509" cy="256566"/>
          </a:xfrm>
        </p:grpSpPr>
        <p:sp>
          <p:nvSpPr>
            <p:cNvPr id="9" name="Rectangle 8"/>
            <p:cNvSpPr>
              <a:spLocks/>
            </p:cNvSpPr>
            <p:nvPr userDrawn="1"/>
          </p:nvSpPr>
          <p:spPr>
            <a:xfrm>
              <a:off x="1" y="6601683"/>
              <a:ext cx="12192000" cy="25656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/>
            </a:p>
          </p:txBody>
        </p:sp>
        <p:sp>
          <p:nvSpPr>
            <p:cNvPr id="10" name="TextBox 9"/>
            <p:cNvSpPr txBox="1"/>
            <p:nvPr userDrawn="1"/>
          </p:nvSpPr>
          <p:spPr>
            <a:xfrm>
              <a:off x="9969625" y="6601683"/>
              <a:ext cx="2230885" cy="255600"/>
            </a:xfrm>
            <a:prstGeom prst="rect">
              <a:avLst/>
            </a:prstGeom>
            <a:noFill/>
          </p:spPr>
          <p:txBody>
            <a:bodyPr vert="horz" wrap="none" lIns="0" tIns="36000" rIns="0" bIns="0" rtlCol="0" anchor="t" anchorCtr="0">
              <a:noAutofit/>
            </a:bodyPr>
            <a:lstStyle/>
            <a:p>
              <a:pPr marL="0" marR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788" b="0" i="0">
                  <a:solidFill>
                    <a:schemeClr val="bg1"/>
                  </a:solidFill>
                  <a:latin typeface="Calibri Light" charset="0"/>
                  <a:ea typeface="Calibri Light" charset="0"/>
                  <a:cs typeface="Calibri Light" charset="0"/>
                </a:rPr>
                <a:t>#Perform2018</a:t>
              </a:r>
            </a:p>
            <a:p>
              <a:endParaRPr lang="en-US" sz="788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pic>
          <p:nvPicPr>
            <p:cNvPr id="11" name="Picture 10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525" y="6657966"/>
              <a:ext cx="810195" cy="144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49791047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grpSp>
        <p:nvGrpSpPr>
          <p:cNvPr id="5" name="Group 4"/>
          <p:cNvGrpSpPr/>
          <p:nvPr userDrawn="1"/>
        </p:nvGrpSpPr>
        <p:grpSpPr>
          <a:xfrm>
            <a:off x="1" y="4951262"/>
            <a:ext cx="9150382" cy="192425"/>
            <a:chOff x="1" y="6601683"/>
            <a:chExt cx="12200509" cy="256566"/>
          </a:xfrm>
        </p:grpSpPr>
        <p:sp>
          <p:nvSpPr>
            <p:cNvPr id="6" name="Rectangle 5"/>
            <p:cNvSpPr>
              <a:spLocks/>
            </p:cNvSpPr>
            <p:nvPr userDrawn="1"/>
          </p:nvSpPr>
          <p:spPr>
            <a:xfrm>
              <a:off x="1" y="6601683"/>
              <a:ext cx="12192000" cy="25656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/>
            </a:p>
          </p:txBody>
        </p:sp>
        <p:sp>
          <p:nvSpPr>
            <p:cNvPr id="7" name="TextBox 6"/>
            <p:cNvSpPr txBox="1"/>
            <p:nvPr userDrawn="1"/>
          </p:nvSpPr>
          <p:spPr>
            <a:xfrm>
              <a:off x="9969625" y="6601683"/>
              <a:ext cx="2230885" cy="255600"/>
            </a:xfrm>
            <a:prstGeom prst="rect">
              <a:avLst/>
            </a:prstGeom>
            <a:noFill/>
          </p:spPr>
          <p:txBody>
            <a:bodyPr vert="horz" wrap="none" lIns="0" tIns="36000" rIns="0" bIns="0" rtlCol="0" anchor="t" anchorCtr="0">
              <a:noAutofit/>
            </a:bodyPr>
            <a:lstStyle/>
            <a:p>
              <a:pPr marL="0" marR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788" b="0" i="0">
                  <a:solidFill>
                    <a:schemeClr val="bg1"/>
                  </a:solidFill>
                  <a:latin typeface="Calibri Light" charset="0"/>
                  <a:ea typeface="Calibri Light" charset="0"/>
                  <a:cs typeface="Calibri Light" charset="0"/>
                </a:rPr>
                <a:t>#Perform2018</a:t>
              </a:r>
            </a:p>
            <a:p>
              <a:endParaRPr lang="en-US" sz="788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525" y="6657966"/>
              <a:ext cx="810195" cy="144000"/>
            </a:xfrm>
            <a:prstGeom prst="rect">
              <a:avLst/>
            </a:prstGeom>
          </p:spPr>
        </p:pic>
      </p:grpSp>
      <p:sp>
        <p:nvSpPr>
          <p:cNvPr id="10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-6383" y="2156033"/>
            <a:ext cx="9150383" cy="63919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sz="2700"/>
              <a:t>Subject slide</a:t>
            </a:r>
            <a:endParaRPr lang="en-US" sz="2700" dirty="0"/>
          </a:p>
        </p:txBody>
      </p:sp>
    </p:spTree>
    <p:extLst>
      <p:ext uri="{BB962C8B-B14F-4D97-AF65-F5344CB8AC3E}">
        <p14:creationId xmlns:p14="http://schemas.microsoft.com/office/powerpoint/2010/main" val="74694049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start_slide"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35542" cy="5143500"/>
          </a:xfrm>
          <a:prstGeom prst="rect">
            <a:avLst/>
          </a:prstGeom>
        </p:spPr>
      </p:pic>
      <p:sp>
        <p:nvSpPr>
          <p:cNvPr id="3" name="TextBox 2"/>
          <p:cNvSpPr txBox="1"/>
          <p:nvPr userDrawn="1"/>
        </p:nvSpPr>
        <p:spPr>
          <a:xfrm>
            <a:off x="10565606" y="-235744"/>
            <a:ext cx="685800" cy="6858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>
              <a:lnSpc>
                <a:spcPct val="120000"/>
              </a:lnSpc>
            </a:pPr>
            <a:endParaRPr lang="en-US" sz="1350">
              <a:latin typeface="Calibri Light" charset="0"/>
              <a:ea typeface="Calibri Light" charset="0"/>
              <a:cs typeface="Calibri Light" charset="0"/>
            </a:endParaRPr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4916385" y="6337300"/>
            <a:ext cx="392813" cy="360379"/>
            <a:chOff x="3273480" y="2144160"/>
            <a:chExt cx="3653639" cy="3351959"/>
          </a:xfrm>
        </p:grpSpPr>
        <p:sp>
          <p:nvSpPr>
            <p:cNvPr id="1656" name="Freeform: Shape 1"/>
            <p:cNvSpPr/>
            <p:nvPr userDrawn="1"/>
          </p:nvSpPr>
          <p:spPr>
            <a:xfrm>
              <a:off x="4151159" y="4982400"/>
              <a:ext cx="968759" cy="51371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692" h="1428">
                  <a:moveTo>
                    <a:pt x="2387" y="53"/>
                  </a:moveTo>
                  <a:cubicBezTo>
                    <a:pt x="2376" y="31"/>
                    <a:pt x="2365" y="20"/>
                    <a:pt x="2353" y="0"/>
                  </a:cubicBezTo>
                  <a:cubicBezTo>
                    <a:pt x="1591" y="578"/>
                    <a:pt x="578" y="1287"/>
                    <a:pt x="0" y="1428"/>
                  </a:cubicBezTo>
                  <a:cubicBezTo>
                    <a:pt x="697" y="1318"/>
                    <a:pt x="1840" y="731"/>
                    <a:pt x="2692" y="251"/>
                  </a:cubicBezTo>
                  <a:cubicBezTo>
                    <a:pt x="2574" y="217"/>
                    <a:pt x="2463" y="152"/>
                    <a:pt x="2387" y="53"/>
                  </a:cubicBezTo>
                  <a:close/>
                </a:path>
              </a:pathLst>
            </a:custGeom>
            <a:solidFill>
              <a:srgbClr val="00499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SimSun" pitchFamily="2"/>
                <a:cs typeface="Lucida Sans" pitchFamily="2"/>
              </a:endParaRPr>
            </a:p>
          </p:txBody>
        </p:sp>
        <p:sp>
          <p:nvSpPr>
            <p:cNvPr id="1657" name="Freeform: Shape 2"/>
            <p:cNvSpPr/>
            <p:nvPr userDrawn="1"/>
          </p:nvSpPr>
          <p:spPr>
            <a:xfrm>
              <a:off x="3273480" y="3562560"/>
              <a:ext cx="638640" cy="851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75" h="2365">
                  <a:moveTo>
                    <a:pt x="1614" y="175"/>
                  </a:moveTo>
                  <a:cubicBezTo>
                    <a:pt x="1571" y="121"/>
                    <a:pt x="1538" y="65"/>
                    <a:pt x="1515" y="0"/>
                  </a:cubicBezTo>
                  <a:cubicBezTo>
                    <a:pt x="928" y="731"/>
                    <a:pt x="197" y="1721"/>
                    <a:pt x="0" y="2365"/>
                  </a:cubicBezTo>
                  <a:cubicBezTo>
                    <a:pt x="228" y="1820"/>
                    <a:pt x="1100" y="948"/>
                    <a:pt x="1775" y="305"/>
                  </a:cubicBezTo>
                  <a:cubicBezTo>
                    <a:pt x="1710" y="274"/>
                    <a:pt x="1656" y="228"/>
                    <a:pt x="1614" y="175"/>
                  </a:cubicBezTo>
                  <a:close/>
                </a:path>
              </a:pathLst>
            </a:custGeom>
            <a:solidFill>
              <a:srgbClr val="00499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SimSun" pitchFamily="2"/>
                <a:cs typeface="Lucida Sans" pitchFamily="2"/>
              </a:endParaRPr>
            </a:p>
          </p:txBody>
        </p:sp>
        <p:sp>
          <p:nvSpPr>
            <p:cNvPr id="1658" name="Freeform: Shape 3"/>
            <p:cNvSpPr/>
            <p:nvPr userDrawn="1"/>
          </p:nvSpPr>
          <p:spPr>
            <a:xfrm>
              <a:off x="4082040" y="3731040"/>
              <a:ext cx="925200" cy="822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71" h="2286">
                  <a:moveTo>
                    <a:pt x="1798" y="0"/>
                  </a:moveTo>
                  <a:cubicBezTo>
                    <a:pt x="1569" y="0"/>
                    <a:pt x="1295" y="110"/>
                    <a:pt x="990" y="359"/>
                  </a:cubicBezTo>
                  <a:cubicBezTo>
                    <a:pt x="370" y="881"/>
                    <a:pt x="76" y="1894"/>
                    <a:pt x="0" y="2286"/>
                  </a:cubicBezTo>
                  <a:cubicBezTo>
                    <a:pt x="415" y="2263"/>
                    <a:pt x="1448" y="2176"/>
                    <a:pt x="2068" y="1643"/>
                  </a:cubicBezTo>
                  <a:cubicBezTo>
                    <a:pt x="2373" y="1380"/>
                    <a:pt x="2526" y="1140"/>
                    <a:pt x="2571" y="912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SimSun" pitchFamily="2"/>
                <a:cs typeface="Lucida Sans" pitchFamily="2"/>
              </a:endParaRPr>
            </a:p>
          </p:txBody>
        </p:sp>
        <p:sp>
          <p:nvSpPr>
            <p:cNvPr id="1659" name="Freeform: Shape 4"/>
            <p:cNvSpPr/>
            <p:nvPr userDrawn="1"/>
          </p:nvSpPr>
          <p:spPr>
            <a:xfrm>
              <a:off x="4340160" y="3804840"/>
              <a:ext cx="596160" cy="529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57" h="1471">
                  <a:moveTo>
                    <a:pt x="1253" y="13"/>
                  </a:moveTo>
                  <a:cubicBezTo>
                    <a:pt x="1089" y="-30"/>
                    <a:pt x="883" y="35"/>
                    <a:pt x="632" y="230"/>
                  </a:cubicBezTo>
                  <a:cubicBezTo>
                    <a:pt x="228" y="568"/>
                    <a:pt x="45" y="1209"/>
                    <a:pt x="0" y="1471"/>
                  </a:cubicBezTo>
                  <a:cubicBezTo>
                    <a:pt x="262" y="1460"/>
                    <a:pt x="925" y="1395"/>
                    <a:pt x="1329" y="1068"/>
                  </a:cubicBezTo>
                  <a:cubicBezTo>
                    <a:pt x="1569" y="862"/>
                    <a:pt x="1668" y="664"/>
                    <a:pt x="1656" y="501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SimSun" pitchFamily="2"/>
                <a:cs typeface="Lucida Sans" pitchFamily="2"/>
              </a:endParaRPr>
            </a:p>
          </p:txBody>
        </p:sp>
        <p:sp>
          <p:nvSpPr>
            <p:cNvPr id="1660" name="Freeform: Shape 5"/>
            <p:cNvSpPr/>
            <p:nvPr userDrawn="1"/>
          </p:nvSpPr>
          <p:spPr>
            <a:xfrm>
              <a:off x="4519800" y="3834360"/>
              <a:ext cx="392040" cy="347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90" h="966">
                  <a:moveTo>
                    <a:pt x="819" y="7"/>
                  </a:moveTo>
                  <a:cubicBezTo>
                    <a:pt x="709" y="-16"/>
                    <a:pt x="579" y="18"/>
                    <a:pt x="415" y="148"/>
                  </a:cubicBezTo>
                  <a:cubicBezTo>
                    <a:pt x="153" y="365"/>
                    <a:pt x="34" y="791"/>
                    <a:pt x="0" y="966"/>
                  </a:cubicBezTo>
                  <a:cubicBezTo>
                    <a:pt x="175" y="955"/>
                    <a:pt x="610" y="924"/>
                    <a:pt x="872" y="692"/>
                  </a:cubicBezTo>
                  <a:cubicBezTo>
                    <a:pt x="1025" y="563"/>
                    <a:pt x="1090" y="430"/>
                    <a:pt x="1090" y="323"/>
                  </a:cubicBezTo>
                  <a:close/>
                </a:path>
              </a:pathLst>
            </a:custGeom>
            <a:solidFill>
              <a:srgbClr val="00499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SimSun" pitchFamily="2"/>
                <a:cs typeface="Lucida Sans" pitchFamily="2"/>
              </a:endParaRPr>
            </a:p>
          </p:txBody>
        </p:sp>
        <p:sp>
          <p:nvSpPr>
            <p:cNvPr id="1661" name="Freeform: Shape 6"/>
            <p:cNvSpPr/>
            <p:nvPr userDrawn="1"/>
          </p:nvSpPr>
          <p:spPr>
            <a:xfrm>
              <a:off x="4654080" y="2150640"/>
              <a:ext cx="2273039" cy="20231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315" h="5621">
                  <a:moveTo>
                    <a:pt x="1230" y="5621"/>
                  </a:moveTo>
                  <a:cubicBezTo>
                    <a:pt x="2068" y="5598"/>
                    <a:pt x="3222" y="5228"/>
                    <a:pt x="4258" y="4368"/>
                  </a:cubicBezTo>
                  <a:cubicBezTo>
                    <a:pt x="5936" y="2951"/>
                    <a:pt x="6577" y="620"/>
                    <a:pt x="6218" y="194"/>
                  </a:cubicBezTo>
                  <a:cubicBezTo>
                    <a:pt x="5860" y="-232"/>
                    <a:pt x="3451" y="-12"/>
                    <a:pt x="1763" y="1405"/>
                  </a:cubicBezTo>
                  <a:cubicBezTo>
                    <a:pt x="739" y="2265"/>
                    <a:pt x="172" y="3343"/>
                    <a:pt x="0" y="4162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SimSun" pitchFamily="2"/>
                <a:cs typeface="Lucida Sans" pitchFamily="2"/>
              </a:endParaRPr>
            </a:p>
          </p:txBody>
        </p:sp>
        <p:sp>
          <p:nvSpPr>
            <p:cNvPr id="1662" name="Freeform: Shape 7"/>
            <p:cNvSpPr/>
            <p:nvPr userDrawn="1"/>
          </p:nvSpPr>
          <p:spPr>
            <a:xfrm>
              <a:off x="4570920" y="3459600"/>
              <a:ext cx="801720" cy="69443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28" h="1930">
                  <a:moveTo>
                    <a:pt x="36" y="1831"/>
                  </a:moveTo>
                  <a:lnTo>
                    <a:pt x="70" y="1874"/>
                  </a:lnTo>
                  <a:cubicBezTo>
                    <a:pt x="123" y="1938"/>
                    <a:pt x="211" y="1950"/>
                    <a:pt x="276" y="1896"/>
                  </a:cubicBezTo>
                  <a:lnTo>
                    <a:pt x="2172" y="305"/>
                  </a:lnTo>
                  <a:cubicBezTo>
                    <a:pt x="2237" y="251"/>
                    <a:pt x="2248" y="164"/>
                    <a:pt x="2195" y="99"/>
                  </a:cubicBezTo>
                  <a:lnTo>
                    <a:pt x="2161" y="56"/>
                  </a:lnTo>
                  <a:cubicBezTo>
                    <a:pt x="2107" y="-9"/>
                    <a:pt x="2020" y="-20"/>
                    <a:pt x="1955" y="34"/>
                  </a:cubicBezTo>
                  <a:lnTo>
                    <a:pt x="59" y="1625"/>
                  </a:lnTo>
                  <a:cubicBezTo>
                    <a:pt x="-9" y="1679"/>
                    <a:pt x="-20" y="1766"/>
                    <a:pt x="36" y="1831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SimSun" pitchFamily="2"/>
                <a:cs typeface="Lucida Sans" pitchFamily="2"/>
              </a:endParaRPr>
            </a:p>
          </p:txBody>
        </p:sp>
        <p:sp>
          <p:nvSpPr>
            <p:cNvPr id="1663" name="Freeform: Shape 8"/>
            <p:cNvSpPr/>
            <p:nvPr userDrawn="1"/>
          </p:nvSpPr>
          <p:spPr>
            <a:xfrm>
              <a:off x="6061680" y="2144160"/>
              <a:ext cx="865080" cy="8805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04" h="2447">
                  <a:moveTo>
                    <a:pt x="0" y="257"/>
                  </a:moveTo>
                  <a:cubicBezTo>
                    <a:pt x="65" y="692"/>
                    <a:pt x="282" y="1160"/>
                    <a:pt x="632" y="1586"/>
                  </a:cubicBezTo>
                  <a:cubicBezTo>
                    <a:pt x="991" y="2013"/>
                    <a:pt x="1428" y="2317"/>
                    <a:pt x="1851" y="2447"/>
                  </a:cubicBezTo>
                  <a:cubicBezTo>
                    <a:pt x="2373" y="1411"/>
                    <a:pt x="2525" y="455"/>
                    <a:pt x="2308" y="192"/>
                  </a:cubicBezTo>
                  <a:cubicBezTo>
                    <a:pt x="2090" y="-70"/>
                    <a:pt x="1112" y="-78"/>
                    <a:pt x="0" y="257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SimSun" pitchFamily="2"/>
                <a:cs typeface="Lucida Sans" pitchFamily="2"/>
              </a:endParaRPr>
            </a:p>
          </p:txBody>
        </p:sp>
        <p:sp>
          <p:nvSpPr>
            <p:cNvPr id="1664" name="Freeform: Shape 9"/>
            <p:cNvSpPr/>
            <p:nvPr userDrawn="1"/>
          </p:nvSpPr>
          <p:spPr>
            <a:xfrm>
              <a:off x="4033439" y="2966039"/>
              <a:ext cx="894600" cy="678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86" h="1885">
                  <a:moveTo>
                    <a:pt x="1506" y="0"/>
                  </a:moveTo>
                  <a:cubicBezTo>
                    <a:pt x="962" y="0"/>
                    <a:pt x="451" y="393"/>
                    <a:pt x="189" y="762"/>
                  </a:cubicBezTo>
                  <a:cubicBezTo>
                    <a:pt x="-6" y="1036"/>
                    <a:pt x="-51" y="1361"/>
                    <a:pt x="59" y="1493"/>
                  </a:cubicBezTo>
                  <a:cubicBezTo>
                    <a:pt x="253" y="1722"/>
                    <a:pt x="527" y="1318"/>
                    <a:pt x="1038" y="1440"/>
                  </a:cubicBezTo>
                  <a:cubicBezTo>
                    <a:pt x="1506" y="1550"/>
                    <a:pt x="1735" y="1885"/>
                    <a:pt x="1735" y="1885"/>
                  </a:cubicBezTo>
                  <a:cubicBezTo>
                    <a:pt x="1834" y="1394"/>
                    <a:pt x="2085" y="807"/>
                    <a:pt x="2486" y="229"/>
                  </a:cubicBezTo>
                  <a:cubicBezTo>
                    <a:pt x="2257" y="122"/>
                    <a:pt x="1921" y="0"/>
                    <a:pt x="1506" y="0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SimSun" pitchFamily="2"/>
                <a:cs typeface="Lucida Sans" pitchFamily="2"/>
              </a:endParaRPr>
            </a:p>
          </p:txBody>
        </p:sp>
        <p:sp>
          <p:nvSpPr>
            <p:cNvPr id="1665" name="Freeform: Shape 10"/>
            <p:cNvSpPr/>
            <p:nvPr userDrawn="1"/>
          </p:nvSpPr>
          <p:spPr>
            <a:xfrm>
              <a:off x="5096520" y="4013279"/>
              <a:ext cx="664200" cy="816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46" h="2268">
                  <a:moveTo>
                    <a:pt x="0" y="446"/>
                  </a:moveTo>
                  <a:cubicBezTo>
                    <a:pt x="0" y="446"/>
                    <a:pt x="294" y="728"/>
                    <a:pt x="316" y="1208"/>
                  </a:cubicBezTo>
                  <a:cubicBezTo>
                    <a:pt x="339" y="1730"/>
                    <a:pt x="-99" y="1938"/>
                    <a:pt x="88" y="2167"/>
                  </a:cubicBezTo>
                  <a:cubicBezTo>
                    <a:pt x="198" y="2297"/>
                    <a:pt x="522" y="2308"/>
                    <a:pt x="830" y="2167"/>
                  </a:cubicBezTo>
                  <a:cubicBezTo>
                    <a:pt x="1233" y="1972"/>
                    <a:pt x="1713" y="1535"/>
                    <a:pt x="1809" y="1002"/>
                  </a:cubicBezTo>
                  <a:cubicBezTo>
                    <a:pt x="1885" y="587"/>
                    <a:pt x="1832" y="240"/>
                    <a:pt x="1755" y="0"/>
                  </a:cubicBezTo>
                  <a:cubicBezTo>
                    <a:pt x="1123" y="285"/>
                    <a:pt x="502" y="426"/>
                    <a:pt x="0" y="446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SimSun" pitchFamily="2"/>
                <a:cs typeface="Lucida Sans" pitchFamily="2"/>
              </a:endParaRPr>
            </a:p>
          </p:txBody>
        </p:sp>
      </p:grpSp>
      <p:sp>
        <p:nvSpPr>
          <p:cNvPr id="7" name="TextBox 6"/>
          <p:cNvSpPr txBox="1"/>
          <p:nvPr userDrawn="1"/>
        </p:nvSpPr>
        <p:spPr>
          <a:xfrm>
            <a:off x="3632251" y="1835038"/>
            <a:ext cx="2075760" cy="649707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en-US" sz="240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Thank</a:t>
            </a:r>
            <a:r>
              <a:rPr lang="en-US" sz="2400" baseline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 you</a:t>
            </a:r>
            <a:endParaRPr lang="en-US" sz="2400">
              <a:solidFill>
                <a:schemeClr val="bg1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874" name="Picture 87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3716" y="4683035"/>
            <a:ext cx="1391211" cy="247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558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3.7037E-7 L 0.49571 -0.70486 " pathEditMode="relative" rAng="0" ptsTypes="AA">
                                      <p:cBhvr>
                                        <p:cTn id="6" dur="14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779" y="-3525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14000" fill="hold"/>
                                        <p:tgtEl>
                                          <p:spTgt spid="13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9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E7FFB50-7503-6C4E-9BA5-8D194E49B62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53651"/>
            <a:ext cx="9139938" cy="522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44548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/>
          <p:cNvSpPr>
            <a:spLocks noGrp="1"/>
          </p:cNvSpPr>
          <p:nvPr>
            <p:ph idx="12"/>
          </p:nvPr>
        </p:nvSpPr>
        <p:spPr>
          <a:xfrm>
            <a:off x="323530" y="1059586"/>
            <a:ext cx="8496944" cy="35305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323532" y="327571"/>
            <a:ext cx="8496943" cy="5682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>
              <a:defRPr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350556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urquoise_sep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6553200" y="5715000"/>
            <a:ext cx="685800" cy="6858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sz="1350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59" name="Title 1"/>
          <p:cNvSpPr>
            <a:spLocks noGrp="1"/>
          </p:cNvSpPr>
          <p:nvPr>
            <p:ph type="ctrTitle" hasCustomPrompt="1"/>
          </p:nvPr>
        </p:nvSpPr>
        <p:spPr>
          <a:xfrm>
            <a:off x="1471050" y="2169914"/>
            <a:ext cx="6201900" cy="803672"/>
          </a:xfrm>
          <a:prstGeom prst="rect">
            <a:avLst/>
          </a:prstGeom>
        </p:spPr>
        <p:txBody>
          <a:bodyPr lIns="0" tIns="0" rIns="0" bIns="0" anchor="t"/>
          <a:lstStyle>
            <a:lvl1pPr algn="ctr">
              <a:lnSpc>
                <a:spcPct val="120000"/>
              </a:lnSpc>
              <a:defRPr sz="2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8425072" y="5003926"/>
            <a:ext cx="901672" cy="66326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25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85210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tart_slide">
    <p:bg>
      <p:bgPr>
        <a:solidFill>
          <a:srgbClr val="149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 userDrawn="1"/>
        </p:nvSpPr>
        <p:spPr>
          <a:xfrm>
            <a:off x="6113207" y="5088194"/>
            <a:ext cx="685800" cy="6858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sz="1350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grpSp>
        <p:nvGrpSpPr>
          <p:cNvPr id="2" name="Group 1"/>
          <p:cNvGrpSpPr/>
          <p:nvPr userDrawn="1"/>
        </p:nvGrpSpPr>
        <p:grpSpPr>
          <a:xfrm>
            <a:off x="1" y="4951262"/>
            <a:ext cx="9144000" cy="192425"/>
            <a:chOff x="1" y="6601683"/>
            <a:chExt cx="12192000" cy="256566"/>
          </a:xfrm>
        </p:grpSpPr>
        <p:sp>
          <p:nvSpPr>
            <p:cNvPr id="284" name="Rectangle 283"/>
            <p:cNvSpPr>
              <a:spLocks/>
            </p:cNvSpPr>
            <p:nvPr userDrawn="1"/>
          </p:nvSpPr>
          <p:spPr>
            <a:xfrm>
              <a:off x="1" y="6601683"/>
              <a:ext cx="12192000" cy="25656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/>
            </a:p>
          </p:txBody>
        </p:sp>
        <p:pic>
          <p:nvPicPr>
            <p:cNvPr id="286" name="Picture 285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525" y="6657966"/>
              <a:ext cx="810195" cy="144000"/>
            </a:xfrm>
            <a:prstGeom prst="rect">
              <a:avLst/>
            </a:prstGeom>
          </p:spPr>
        </p:pic>
      </p:grpSp>
      <p:sp>
        <p:nvSpPr>
          <p:cNvPr id="268" name="Title 1"/>
          <p:cNvSpPr>
            <a:spLocks noGrp="1"/>
          </p:cNvSpPr>
          <p:nvPr>
            <p:ph type="title" hasCustomPrompt="1"/>
          </p:nvPr>
        </p:nvSpPr>
        <p:spPr>
          <a:xfrm>
            <a:off x="340616" y="1106376"/>
            <a:ext cx="8445575" cy="648001"/>
          </a:xfrm>
          <a:prstGeom prst="rect">
            <a:avLst/>
          </a:prstGeom>
        </p:spPr>
        <p:txBody>
          <a:bodyPr/>
          <a:lstStyle>
            <a:lvl1pPr fontAlgn="ctr">
              <a:lnSpc>
                <a:spcPts val="3000"/>
              </a:lnSpc>
              <a:defRPr sz="255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fontAlgn="ctr">
              <a:lnSpc>
                <a:spcPts val="4000"/>
              </a:lnSpc>
            </a:pPr>
            <a:r>
              <a:rPr lang="en-US" sz="2400" dirty="0"/>
              <a:t>Monitoring redefined</a:t>
            </a:r>
          </a:p>
        </p:txBody>
      </p:sp>
      <p:sp>
        <p:nvSpPr>
          <p:cNvPr id="272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340615" y="1490863"/>
            <a:ext cx="8445575" cy="63919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575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dirty="0"/>
              <a:t>January 18, 2017</a:t>
            </a:r>
          </a:p>
        </p:txBody>
      </p:sp>
      <p:pic>
        <p:nvPicPr>
          <p:cNvPr id="270" name="Picture 26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615" y="360816"/>
            <a:ext cx="2176967" cy="386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6236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art_slide">
    <p:bg>
      <p:bgPr>
        <a:solidFill>
          <a:srgbClr val="008C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30" y="0"/>
            <a:ext cx="9135541" cy="5143500"/>
          </a:xfrm>
          <a:prstGeom prst="rect">
            <a:avLst/>
          </a:prstGeom>
        </p:spPr>
      </p:pic>
      <p:sp>
        <p:nvSpPr>
          <p:cNvPr id="2" name="TextBox 1"/>
          <p:cNvSpPr txBox="1"/>
          <p:nvPr userDrawn="1"/>
        </p:nvSpPr>
        <p:spPr>
          <a:xfrm>
            <a:off x="4229100" y="3238500"/>
            <a:ext cx="685800" cy="6858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>
              <a:lnSpc>
                <a:spcPct val="120000"/>
              </a:lnSpc>
            </a:pPr>
            <a:endParaRPr lang="en-US" sz="135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grpSp>
        <p:nvGrpSpPr>
          <p:cNvPr id="145" name="Group 144"/>
          <p:cNvGrpSpPr/>
          <p:nvPr userDrawn="1"/>
        </p:nvGrpSpPr>
        <p:grpSpPr>
          <a:xfrm>
            <a:off x="1" y="4951262"/>
            <a:ext cx="9150382" cy="192425"/>
            <a:chOff x="1" y="6601683"/>
            <a:chExt cx="12200509" cy="256566"/>
          </a:xfrm>
        </p:grpSpPr>
        <p:sp>
          <p:nvSpPr>
            <p:cNvPr id="146" name="Rectangle 145"/>
            <p:cNvSpPr>
              <a:spLocks/>
            </p:cNvSpPr>
            <p:nvPr userDrawn="1"/>
          </p:nvSpPr>
          <p:spPr>
            <a:xfrm>
              <a:off x="1" y="6601683"/>
              <a:ext cx="12192000" cy="25656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/>
            </a:p>
          </p:txBody>
        </p:sp>
        <p:sp>
          <p:nvSpPr>
            <p:cNvPr id="147" name="TextBox 146"/>
            <p:cNvSpPr txBox="1"/>
            <p:nvPr userDrawn="1"/>
          </p:nvSpPr>
          <p:spPr>
            <a:xfrm>
              <a:off x="9969625" y="6601683"/>
              <a:ext cx="2230885" cy="255600"/>
            </a:xfrm>
            <a:prstGeom prst="rect">
              <a:avLst/>
            </a:prstGeom>
            <a:noFill/>
          </p:spPr>
          <p:txBody>
            <a:bodyPr vert="horz" wrap="none" lIns="0" tIns="36000" rIns="0" bIns="0" rtlCol="0" anchor="t" anchorCtr="0">
              <a:noAutofit/>
            </a:bodyPr>
            <a:lstStyle/>
            <a:p>
              <a:pPr marL="0" marR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788" b="0" i="0" dirty="0">
                  <a:solidFill>
                    <a:schemeClr val="bg1"/>
                  </a:solidFill>
                  <a:latin typeface="Calibri Light" charset="0"/>
                  <a:ea typeface="Calibri Light" charset="0"/>
                  <a:cs typeface="Calibri Light" charset="0"/>
                </a:rPr>
                <a:t>#Perform2018</a:t>
              </a:r>
            </a:p>
            <a:p>
              <a:endParaRPr lang="en-US" sz="788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pic>
          <p:nvPicPr>
            <p:cNvPr id="148" name="Picture 147"/>
            <p:cNvPicPr>
              <a:picLocks noChangeAspect="1"/>
            </p:cNvPicPr>
            <p:nvPr userDrawn="1"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525" y="6657966"/>
              <a:ext cx="810195" cy="144000"/>
            </a:xfrm>
            <a:prstGeom prst="rect">
              <a:avLst/>
            </a:prstGeom>
          </p:spPr>
        </p:pic>
      </p:grpSp>
      <p:sp>
        <p:nvSpPr>
          <p:cNvPr id="15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340616" y="1267269"/>
            <a:ext cx="5096799" cy="6391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sz="2700" dirty="0"/>
              <a:t>Presentation title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412268" y="930729"/>
            <a:ext cx="5096799" cy="336541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500" b="1" kern="1200" dirty="0">
                <a:solidFill>
                  <a:schemeClr val="bg2"/>
                </a:solidFill>
                <a:effectLst/>
                <a:latin typeface="+mn-lt"/>
                <a:ea typeface="+mn-ea"/>
                <a:cs typeface="+mn-cs"/>
              </a:rPr>
              <a:t>Cloud innovation and automation</a:t>
            </a:r>
          </a:p>
          <a:p>
            <a:pPr>
              <a:lnSpc>
                <a:spcPct val="120000"/>
              </a:lnSpc>
            </a:pPr>
            <a:endParaRPr lang="en-US" sz="1500" b="1" dirty="0">
              <a:solidFill>
                <a:schemeClr val="bg2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5" hasCustomPrompt="1"/>
          </p:nvPr>
        </p:nvSpPr>
        <p:spPr>
          <a:xfrm>
            <a:off x="7175737" y="3581400"/>
            <a:ext cx="1391841" cy="106441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Company logo</a:t>
            </a: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6" hasCustomPrompt="1"/>
          </p:nvPr>
        </p:nvSpPr>
        <p:spPr>
          <a:xfrm>
            <a:off x="411957" y="3581401"/>
            <a:ext cx="1338369" cy="113731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Presenter photo</a:t>
            </a:r>
          </a:p>
        </p:txBody>
      </p:sp>
    </p:spTree>
    <p:extLst>
      <p:ext uri="{BB962C8B-B14F-4D97-AF65-F5344CB8AC3E}">
        <p14:creationId xmlns:p14="http://schemas.microsoft.com/office/powerpoint/2010/main" val="17090694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art_slide">
    <p:bg>
      <p:bgPr>
        <a:solidFill>
          <a:srgbClr val="008C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30" y="1"/>
            <a:ext cx="9135541" cy="5143499"/>
          </a:xfrm>
          <a:prstGeom prst="rect">
            <a:avLst/>
          </a:prstGeom>
        </p:spPr>
      </p:pic>
      <p:sp>
        <p:nvSpPr>
          <p:cNvPr id="2" name="TextBox 1"/>
          <p:cNvSpPr txBox="1"/>
          <p:nvPr userDrawn="1"/>
        </p:nvSpPr>
        <p:spPr>
          <a:xfrm>
            <a:off x="4229100" y="3238500"/>
            <a:ext cx="685800" cy="6858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>
              <a:lnSpc>
                <a:spcPct val="120000"/>
              </a:lnSpc>
            </a:pPr>
            <a:endParaRPr lang="en-US" sz="135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grpSp>
        <p:nvGrpSpPr>
          <p:cNvPr id="145" name="Group 144"/>
          <p:cNvGrpSpPr/>
          <p:nvPr userDrawn="1"/>
        </p:nvGrpSpPr>
        <p:grpSpPr>
          <a:xfrm>
            <a:off x="1" y="4951262"/>
            <a:ext cx="9150382" cy="192425"/>
            <a:chOff x="1" y="6601683"/>
            <a:chExt cx="12200509" cy="256566"/>
          </a:xfrm>
        </p:grpSpPr>
        <p:sp>
          <p:nvSpPr>
            <p:cNvPr id="146" name="Rectangle 145"/>
            <p:cNvSpPr>
              <a:spLocks/>
            </p:cNvSpPr>
            <p:nvPr userDrawn="1"/>
          </p:nvSpPr>
          <p:spPr>
            <a:xfrm>
              <a:off x="1" y="6601683"/>
              <a:ext cx="12192000" cy="25656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/>
            </a:p>
          </p:txBody>
        </p:sp>
        <p:sp>
          <p:nvSpPr>
            <p:cNvPr id="147" name="TextBox 146"/>
            <p:cNvSpPr txBox="1"/>
            <p:nvPr userDrawn="1"/>
          </p:nvSpPr>
          <p:spPr>
            <a:xfrm>
              <a:off x="9969625" y="6601683"/>
              <a:ext cx="2230885" cy="255600"/>
            </a:xfrm>
            <a:prstGeom prst="rect">
              <a:avLst/>
            </a:prstGeom>
            <a:noFill/>
          </p:spPr>
          <p:txBody>
            <a:bodyPr vert="horz" wrap="none" lIns="0" tIns="36000" rIns="0" bIns="0" rtlCol="0" anchor="t" anchorCtr="0">
              <a:noAutofit/>
            </a:bodyPr>
            <a:lstStyle/>
            <a:p>
              <a:pPr marL="0" marR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788" b="0" i="0" dirty="0">
                  <a:solidFill>
                    <a:schemeClr val="bg1"/>
                  </a:solidFill>
                  <a:latin typeface="Calibri Light" charset="0"/>
                  <a:ea typeface="Calibri Light" charset="0"/>
                  <a:cs typeface="Calibri Light" charset="0"/>
                </a:rPr>
                <a:t>#Perform2018</a:t>
              </a:r>
            </a:p>
            <a:p>
              <a:endParaRPr lang="en-US" sz="788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pic>
          <p:nvPicPr>
            <p:cNvPr id="148" name="Picture 147"/>
            <p:cNvPicPr>
              <a:picLocks noChangeAspect="1"/>
            </p:cNvPicPr>
            <p:nvPr userDrawn="1"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525" y="6657966"/>
              <a:ext cx="810195" cy="144000"/>
            </a:xfrm>
            <a:prstGeom prst="rect">
              <a:avLst/>
            </a:prstGeom>
          </p:spPr>
        </p:pic>
      </p:grpSp>
      <p:sp>
        <p:nvSpPr>
          <p:cNvPr id="4" name="TextBox 3"/>
          <p:cNvSpPr txBox="1"/>
          <p:nvPr userDrawn="1"/>
        </p:nvSpPr>
        <p:spPr>
          <a:xfrm>
            <a:off x="-1342208" y="832757"/>
            <a:ext cx="685800" cy="6858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>
              <a:lnSpc>
                <a:spcPct val="120000"/>
              </a:lnSpc>
            </a:pPr>
            <a:endParaRPr lang="en-US" sz="135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340616" y="1267269"/>
            <a:ext cx="5096799" cy="6391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sz="2700" dirty="0"/>
              <a:t>Presentation title</a:t>
            </a:r>
          </a:p>
        </p:txBody>
      </p:sp>
      <p:sp>
        <p:nvSpPr>
          <p:cNvPr id="18" name="TextBox 17"/>
          <p:cNvSpPr txBox="1"/>
          <p:nvPr userDrawn="1"/>
        </p:nvSpPr>
        <p:spPr>
          <a:xfrm>
            <a:off x="412268" y="930729"/>
            <a:ext cx="5096799" cy="336541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lvl="0"/>
            <a:r>
              <a:rPr lang="en-US" sz="1500" b="1" kern="1200" dirty="0">
                <a:solidFill>
                  <a:schemeClr val="bg2"/>
                </a:solidFill>
                <a:effectLst/>
                <a:latin typeface="+mn-lt"/>
                <a:ea typeface="+mn-ea"/>
                <a:cs typeface="+mn-cs"/>
              </a:rPr>
              <a:t>Digital experience and transformation</a:t>
            </a:r>
          </a:p>
        </p:txBody>
      </p:sp>
      <p:sp>
        <p:nvSpPr>
          <p:cNvPr id="19" name="Picture Placeholder 7"/>
          <p:cNvSpPr>
            <a:spLocks noGrp="1"/>
          </p:cNvSpPr>
          <p:nvPr>
            <p:ph type="pic" sz="quarter" idx="15" hasCustomPrompt="1"/>
          </p:nvPr>
        </p:nvSpPr>
        <p:spPr>
          <a:xfrm>
            <a:off x="7175737" y="3581400"/>
            <a:ext cx="1391841" cy="106441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Company logo</a:t>
            </a:r>
          </a:p>
        </p:txBody>
      </p:sp>
      <p:sp>
        <p:nvSpPr>
          <p:cNvPr id="20" name="Picture Placeholder 9"/>
          <p:cNvSpPr>
            <a:spLocks noGrp="1"/>
          </p:cNvSpPr>
          <p:nvPr>
            <p:ph type="pic" sz="quarter" idx="16" hasCustomPrompt="1"/>
          </p:nvPr>
        </p:nvSpPr>
        <p:spPr>
          <a:xfrm>
            <a:off x="411957" y="3581401"/>
            <a:ext cx="1338369" cy="113731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Presenter photo</a:t>
            </a:r>
          </a:p>
        </p:txBody>
      </p:sp>
    </p:spTree>
    <p:extLst>
      <p:ext uri="{BB962C8B-B14F-4D97-AF65-F5344CB8AC3E}">
        <p14:creationId xmlns:p14="http://schemas.microsoft.com/office/powerpoint/2010/main" val="30875530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13" Type="http://schemas.openxmlformats.org/officeDocument/2006/relationships/slideLayout" Target="../slideLayouts/slideLayout20.xml"/><Relationship Id="rId18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8.xml"/><Relationship Id="rId7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19.xml"/><Relationship Id="rId17" Type="http://schemas.openxmlformats.org/officeDocument/2006/relationships/slideLayout" Target="../slideLayouts/slideLayout24.xml"/><Relationship Id="rId2" Type="http://schemas.openxmlformats.org/officeDocument/2006/relationships/slideLayout" Target="../slideLayouts/slideLayout9.xml"/><Relationship Id="rId16" Type="http://schemas.openxmlformats.org/officeDocument/2006/relationships/slideLayout" Target="../slideLayouts/slideLayout23.xml"/><Relationship Id="rId20" Type="http://schemas.openxmlformats.org/officeDocument/2006/relationships/slideLayout" Target="../slideLayouts/slideLayout27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22.xml"/><Relationship Id="rId23" Type="http://schemas.openxmlformats.org/officeDocument/2006/relationships/theme" Target="../theme/theme4.xml"/><Relationship Id="rId10" Type="http://schemas.openxmlformats.org/officeDocument/2006/relationships/slideLayout" Target="../slideLayouts/slideLayout17.xml"/><Relationship Id="rId19" Type="http://schemas.openxmlformats.org/officeDocument/2006/relationships/slideLayout" Target="../slideLayouts/slideLayout26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Relationship Id="rId14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9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.xml"/><Relationship Id="rId13" Type="http://schemas.openxmlformats.org/officeDocument/2006/relationships/slideLayout" Target="../slideLayouts/slideLayout42.xml"/><Relationship Id="rId18" Type="http://schemas.openxmlformats.org/officeDocument/2006/relationships/slideLayout" Target="../slideLayouts/slideLayout47.xml"/><Relationship Id="rId26" Type="http://schemas.openxmlformats.org/officeDocument/2006/relationships/slideLayout" Target="../slideLayouts/slideLayout55.xml"/><Relationship Id="rId3" Type="http://schemas.openxmlformats.org/officeDocument/2006/relationships/slideLayout" Target="../slideLayouts/slideLayout32.xml"/><Relationship Id="rId21" Type="http://schemas.openxmlformats.org/officeDocument/2006/relationships/slideLayout" Target="../slideLayouts/slideLayout50.xml"/><Relationship Id="rId7" Type="http://schemas.openxmlformats.org/officeDocument/2006/relationships/slideLayout" Target="../slideLayouts/slideLayout36.xml"/><Relationship Id="rId12" Type="http://schemas.openxmlformats.org/officeDocument/2006/relationships/slideLayout" Target="../slideLayouts/slideLayout41.xml"/><Relationship Id="rId17" Type="http://schemas.openxmlformats.org/officeDocument/2006/relationships/slideLayout" Target="../slideLayouts/slideLayout46.xml"/><Relationship Id="rId25" Type="http://schemas.openxmlformats.org/officeDocument/2006/relationships/slideLayout" Target="../slideLayouts/slideLayout54.xml"/><Relationship Id="rId2" Type="http://schemas.openxmlformats.org/officeDocument/2006/relationships/slideLayout" Target="../slideLayouts/slideLayout31.xml"/><Relationship Id="rId16" Type="http://schemas.openxmlformats.org/officeDocument/2006/relationships/slideLayout" Target="../slideLayouts/slideLayout45.xml"/><Relationship Id="rId20" Type="http://schemas.openxmlformats.org/officeDocument/2006/relationships/slideLayout" Target="../slideLayouts/slideLayout49.xml"/><Relationship Id="rId29" Type="http://schemas.openxmlformats.org/officeDocument/2006/relationships/theme" Target="../theme/theme5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11" Type="http://schemas.openxmlformats.org/officeDocument/2006/relationships/slideLayout" Target="../slideLayouts/slideLayout40.xml"/><Relationship Id="rId24" Type="http://schemas.openxmlformats.org/officeDocument/2006/relationships/slideLayout" Target="../slideLayouts/slideLayout53.xml"/><Relationship Id="rId5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44.xml"/><Relationship Id="rId23" Type="http://schemas.openxmlformats.org/officeDocument/2006/relationships/slideLayout" Target="../slideLayouts/slideLayout52.xml"/><Relationship Id="rId28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39.xml"/><Relationship Id="rId19" Type="http://schemas.openxmlformats.org/officeDocument/2006/relationships/slideLayout" Target="../slideLayouts/slideLayout48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Relationship Id="rId14" Type="http://schemas.openxmlformats.org/officeDocument/2006/relationships/slideLayout" Target="../slideLayouts/slideLayout43.xml"/><Relationship Id="rId22" Type="http://schemas.openxmlformats.org/officeDocument/2006/relationships/slideLayout" Target="../slideLayouts/slideLayout51.xml"/><Relationship Id="rId27" Type="http://schemas.openxmlformats.org/officeDocument/2006/relationships/slideLayout" Target="../slideLayouts/slideLayout5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Content Placeholder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70" y="4873704"/>
            <a:ext cx="1150994" cy="232448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1541" y="327570"/>
            <a:ext cx="7358982" cy="5682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add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91541" y="1369219"/>
            <a:ext cx="7358982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7629" y="4992477"/>
            <a:ext cx="606371" cy="1510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1E82BE-B626-4EB2-8898-B03C44A2E9A4}" type="slidenum">
              <a:rPr lang="en-US" smtClean="0">
                <a:solidFill>
                  <a:srgbClr val="383A35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383A35">
                  <a:tint val="75000"/>
                </a:srgbClr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3028950" y="4992477"/>
            <a:ext cx="3086100" cy="1510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50"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</a:lstStyle>
          <a:p>
            <a:endParaRPr lang="en-US" dirty="0">
              <a:solidFill>
                <a:srgbClr val="383A35">
                  <a:lumMod val="40000"/>
                  <a:lumOff val="6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898514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74" r:id="rId1"/>
    <p:sldLayoutId id="2147483822" r:id="rId2"/>
  </p:sldLayoutIdLst>
  <p:hf hdr="0" ftr="0" dt="0"/>
  <p:txStyles>
    <p:titleStyle>
      <a:lvl1pPr algn="ctr" defTabSz="685800" rtl="0" eaLnBrk="1" latinLnBrk="0" hangingPunct="1">
        <a:lnSpc>
          <a:spcPct val="90000"/>
        </a:lnSpc>
        <a:spcBef>
          <a:spcPct val="0"/>
        </a:spcBef>
        <a:buNone/>
        <a:defRPr sz="3000" kern="1200">
          <a:solidFill>
            <a:srgbClr val="383A35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100000"/>
        </a:lnSpc>
        <a:spcBef>
          <a:spcPts val="0"/>
        </a:spcBef>
        <a:spcAft>
          <a:spcPts val="750"/>
        </a:spcAft>
        <a:buClr>
          <a:schemeClr val="accent1"/>
        </a:buClr>
        <a:buFont typeface="Arial"/>
        <a:buChar char="•"/>
        <a:defRPr sz="2100" kern="1200">
          <a:solidFill>
            <a:schemeClr val="tx1"/>
          </a:solidFill>
          <a:latin typeface="+mj-lt"/>
          <a:ea typeface="+mn-ea"/>
          <a:cs typeface="Calibri Light"/>
        </a:defRPr>
      </a:lvl1pPr>
      <a:lvl2pPr marL="514350" indent="-171450" algn="l" defTabSz="685800" rtl="0" eaLnBrk="1" latinLnBrk="0" hangingPunct="1">
        <a:lnSpc>
          <a:spcPct val="100000"/>
        </a:lnSpc>
        <a:spcBef>
          <a:spcPts val="0"/>
        </a:spcBef>
        <a:spcAft>
          <a:spcPts val="750"/>
        </a:spcAft>
        <a:buClr>
          <a:srgbClr val="606B6C"/>
        </a:buClr>
        <a:buSzPct val="80000"/>
        <a:buFont typeface="Arial" panose="020B0604020202020204" pitchFamily="34" charset="0"/>
        <a:buChar char="•"/>
        <a:defRPr sz="1800" kern="1200">
          <a:solidFill>
            <a:schemeClr val="bg2"/>
          </a:solidFill>
          <a:latin typeface="+mj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100000"/>
        </a:lnSpc>
        <a:spcBef>
          <a:spcPts val="0"/>
        </a:spcBef>
        <a:spcAft>
          <a:spcPts val="750"/>
        </a:spcAft>
        <a:buClr>
          <a:srgbClr val="606B6C"/>
        </a:buClr>
        <a:buSzPct val="80000"/>
        <a:buFont typeface="Arial" panose="020B0604020202020204" pitchFamily="34" charset="0"/>
        <a:buChar char="•"/>
        <a:defRPr sz="1800" b="0" kern="1200">
          <a:solidFill>
            <a:schemeClr val="bg2"/>
          </a:solidFill>
          <a:latin typeface="+mj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 userDrawn="1"/>
        </p:nvSpPr>
        <p:spPr>
          <a:xfrm>
            <a:off x="9376348" y="4395865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472968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5" r:id="rId1"/>
    <p:sldLayoutId id="2147483786" r:id="rId2"/>
    <p:sldLayoutId id="2147483787" r:id="rId3"/>
    <p:sldLayoutId id="2147483788" r:id="rId4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Clr>
          <a:schemeClr val="accent1"/>
        </a:buClr>
        <a:buFont typeface="Wingdings" charset="2"/>
        <a:buChar char="§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accent1"/>
        </a:buClr>
        <a:buFont typeface="Wingdings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accent1"/>
        </a:buClr>
        <a:buFont typeface="Wingdings" charset="2"/>
        <a:buChar char="§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accent1"/>
        </a:buClr>
        <a:buFont typeface="Wingdings" charset="2"/>
        <a:buChar char="§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accent1"/>
        </a:buClr>
        <a:buFont typeface="Wingdings" charset="2"/>
        <a:buChar char="§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816530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0" r:id="rId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 userDrawn="1"/>
        </p:nvSpPr>
        <p:spPr>
          <a:xfrm>
            <a:off x="9376348" y="4395865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14836963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2" r:id="rId1"/>
    <p:sldLayoutId id="2147483853" r:id="rId2"/>
    <p:sldLayoutId id="2147483854" r:id="rId3"/>
    <p:sldLayoutId id="2147483855" r:id="rId4"/>
    <p:sldLayoutId id="2147483856" r:id="rId5"/>
    <p:sldLayoutId id="2147483857" r:id="rId6"/>
    <p:sldLayoutId id="2147483858" r:id="rId7"/>
    <p:sldLayoutId id="2147483859" r:id="rId8"/>
    <p:sldLayoutId id="2147483860" r:id="rId9"/>
    <p:sldLayoutId id="2147483861" r:id="rId10"/>
    <p:sldLayoutId id="2147483862" r:id="rId11"/>
    <p:sldLayoutId id="2147483863" r:id="rId12"/>
    <p:sldLayoutId id="2147483864" r:id="rId13"/>
    <p:sldLayoutId id="2147483865" r:id="rId14"/>
    <p:sldLayoutId id="2147483866" r:id="rId15"/>
    <p:sldLayoutId id="2147483867" r:id="rId16"/>
    <p:sldLayoutId id="2147483868" r:id="rId17"/>
    <p:sldLayoutId id="2147483869" r:id="rId18"/>
    <p:sldLayoutId id="2147483870" r:id="rId19"/>
    <p:sldLayoutId id="2147483871" r:id="rId20"/>
    <p:sldLayoutId id="2147483873" r:id="rId21"/>
    <p:sldLayoutId id="2147483874" r:id="rId22"/>
  </p:sldLayoutIdLst>
  <p:hf hdr="0" ft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Clr>
          <a:schemeClr val="accent1"/>
        </a:buClr>
        <a:buFont typeface="Wingdings" charset="2"/>
        <a:buChar char="§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accent1"/>
        </a:buClr>
        <a:buFont typeface="Wingdings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accent1"/>
        </a:buClr>
        <a:buFont typeface="Wingdings" charset="2"/>
        <a:buChar char="§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accent1"/>
        </a:buClr>
        <a:buFont typeface="Wingdings" charset="2"/>
        <a:buChar char="§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accent1"/>
        </a:buClr>
        <a:buFont typeface="Wingdings" charset="2"/>
        <a:buChar char="§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 userDrawn="1"/>
        </p:nvSpPr>
        <p:spPr>
          <a:xfrm>
            <a:off x="9376348" y="4395865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26938227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7" r:id="rId1"/>
    <p:sldLayoutId id="2147483878" r:id="rId2"/>
    <p:sldLayoutId id="2147483879" r:id="rId3"/>
    <p:sldLayoutId id="2147483880" r:id="rId4"/>
    <p:sldLayoutId id="2147483881" r:id="rId5"/>
    <p:sldLayoutId id="2147483882" r:id="rId6"/>
    <p:sldLayoutId id="2147483883" r:id="rId7"/>
    <p:sldLayoutId id="2147483884" r:id="rId8"/>
    <p:sldLayoutId id="2147483885" r:id="rId9"/>
    <p:sldLayoutId id="2147483886" r:id="rId10"/>
    <p:sldLayoutId id="2147483887" r:id="rId11"/>
    <p:sldLayoutId id="2147483888" r:id="rId12"/>
    <p:sldLayoutId id="2147483889" r:id="rId13"/>
    <p:sldLayoutId id="2147483890" r:id="rId14"/>
    <p:sldLayoutId id="2147483891" r:id="rId15"/>
    <p:sldLayoutId id="2147483892" r:id="rId16"/>
    <p:sldLayoutId id="2147483893" r:id="rId17"/>
    <p:sldLayoutId id="2147483894" r:id="rId18"/>
    <p:sldLayoutId id="2147483895" r:id="rId19"/>
    <p:sldLayoutId id="2147483896" r:id="rId20"/>
    <p:sldLayoutId id="2147483897" r:id="rId21"/>
    <p:sldLayoutId id="2147483898" r:id="rId22"/>
    <p:sldLayoutId id="2147483899" r:id="rId23"/>
    <p:sldLayoutId id="2147483900" r:id="rId24"/>
    <p:sldLayoutId id="2147483901" r:id="rId25"/>
    <p:sldLayoutId id="2147483902" r:id="rId26"/>
    <p:sldLayoutId id="2147483903" r:id="rId27"/>
    <p:sldLayoutId id="2147483904" r:id="rId28"/>
  </p:sldLayoutIdLst>
  <p:hf hdr="0" ft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Clr>
          <a:schemeClr val="accent1"/>
        </a:buClr>
        <a:buFont typeface="Wingdings" charset="2"/>
        <a:buChar char="§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accent1"/>
        </a:buClr>
        <a:buFont typeface="Wingdings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accent1"/>
        </a:buClr>
        <a:buFont typeface="Wingdings" charset="2"/>
        <a:buChar char="§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accent1"/>
        </a:buClr>
        <a:buFont typeface="Wingdings" charset="2"/>
        <a:buChar char="§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accent1"/>
        </a:buClr>
        <a:buFont typeface="Wingdings" charset="2"/>
        <a:buChar char="§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7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png"/><Relationship Id="rId18" Type="http://schemas.openxmlformats.org/officeDocument/2006/relationships/image" Target="../media/image45.png"/><Relationship Id="rId26" Type="http://schemas.openxmlformats.org/officeDocument/2006/relationships/image" Target="../media/image53.png"/><Relationship Id="rId3" Type="http://schemas.openxmlformats.org/officeDocument/2006/relationships/image" Target="../media/image30.png"/><Relationship Id="rId21" Type="http://schemas.openxmlformats.org/officeDocument/2006/relationships/image" Target="../media/image48.png"/><Relationship Id="rId7" Type="http://schemas.openxmlformats.org/officeDocument/2006/relationships/image" Target="../media/image34.png"/><Relationship Id="rId12" Type="http://schemas.openxmlformats.org/officeDocument/2006/relationships/image" Target="../media/image39.png"/><Relationship Id="rId17" Type="http://schemas.openxmlformats.org/officeDocument/2006/relationships/image" Target="../media/image44.png"/><Relationship Id="rId25" Type="http://schemas.openxmlformats.org/officeDocument/2006/relationships/image" Target="../media/image52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43.jpeg"/><Relationship Id="rId20" Type="http://schemas.openxmlformats.org/officeDocument/2006/relationships/image" Target="../media/image47.png"/><Relationship Id="rId29" Type="http://schemas.openxmlformats.org/officeDocument/2006/relationships/image" Target="../media/image56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24" Type="http://schemas.openxmlformats.org/officeDocument/2006/relationships/image" Target="../media/image51.png"/><Relationship Id="rId5" Type="http://schemas.openxmlformats.org/officeDocument/2006/relationships/image" Target="../media/image32.png"/><Relationship Id="rId15" Type="http://schemas.openxmlformats.org/officeDocument/2006/relationships/image" Target="../media/image42.png"/><Relationship Id="rId23" Type="http://schemas.openxmlformats.org/officeDocument/2006/relationships/image" Target="../media/image50.png"/><Relationship Id="rId28" Type="http://schemas.openxmlformats.org/officeDocument/2006/relationships/image" Target="../media/image55.png"/><Relationship Id="rId10" Type="http://schemas.openxmlformats.org/officeDocument/2006/relationships/image" Target="../media/image37.png"/><Relationship Id="rId19" Type="http://schemas.openxmlformats.org/officeDocument/2006/relationships/image" Target="../media/image46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Relationship Id="rId14" Type="http://schemas.openxmlformats.org/officeDocument/2006/relationships/image" Target="../media/image41.png"/><Relationship Id="rId22" Type="http://schemas.openxmlformats.org/officeDocument/2006/relationships/image" Target="../media/image49.png"/><Relationship Id="rId27" Type="http://schemas.openxmlformats.org/officeDocument/2006/relationships/image" Target="../media/image54.png"/><Relationship Id="rId30" Type="http://schemas.openxmlformats.org/officeDocument/2006/relationships/image" Target="../media/image57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13" Type="http://schemas.openxmlformats.org/officeDocument/2006/relationships/image" Target="../media/image98.png"/><Relationship Id="rId18" Type="http://schemas.openxmlformats.org/officeDocument/2006/relationships/image" Target="../media/image102.png"/><Relationship Id="rId3" Type="http://schemas.openxmlformats.org/officeDocument/2006/relationships/image" Target="../media/image88.png"/><Relationship Id="rId21" Type="http://schemas.openxmlformats.org/officeDocument/2006/relationships/image" Target="../media/image105.png"/><Relationship Id="rId7" Type="http://schemas.openxmlformats.org/officeDocument/2006/relationships/image" Target="../media/image92.png"/><Relationship Id="rId12" Type="http://schemas.openxmlformats.org/officeDocument/2006/relationships/image" Target="../media/image97.png"/><Relationship Id="rId17" Type="http://schemas.openxmlformats.org/officeDocument/2006/relationships/image" Target="../media/image30.png"/><Relationship Id="rId2" Type="http://schemas.openxmlformats.org/officeDocument/2006/relationships/image" Target="../media/image87.png"/><Relationship Id="rId16" Type="http://schemas.openxmlformats.org/officeDocument/2006/relationships/image" Target="../media/image101.png"/><Relationship Id="rId20" Type="http://schemas.openxmlformats.org/officeDocument/2006/relationships/image" Target="../media/image104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91.png"/><Relationship Id="rId11" Type="http://schemas.openxmlformats.org/officeDocument/2006/relationships/image" Target="../media/image96.png"/><Relationship Id="rId5" Type="http://schemas.openxmlformats.org/officeDocument/2006/relationships/image" Target="../media/image90.png"/><Relationship Id="rId15" Type="http://schemas.openxmlformats.org/officeDocument/2006/relationships/image" Target="../media/image100.png"/><Relationship Id="rId10" Type="http://schemas.openxmlformats.org/officeDocument/2006/relationships/image" Target="../media/image95.png"/><Relationship Id="rId19" Type="http://schemas.openxmlformats.org/officeDocument/2006/relationships/image" Target="../media/image103.png"/><Relationship Id="rId4" Type="http://schemas.openxmlformats.org/officeDocument/2006/relationships/image" Target="../media/image89.png"/><Relationship Id="rId9" Type="http://schemas.openxmlformats.org/officeDocument/2006/relationships/image" Target="../media/image94.png"/><Relationship Id="rId14" Type="http://schemas.openxmlformats.org/officeDocument/2006/relationships/image" Target="../media/image99.png"/><Relationship Id="rId22" Type="http://schemas.openxmlformats.org/officeDocument/2006/relationships/image" Target="../media/image106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dynatrace.com/demos/" TargetMode="External"/><Relationship Id="rId13" Type="http://schemas.openxmlformats.org/officeDocument/2006/relationships/hyperlink" Target="http://bit.ly/pureperf" TargetMode="External"/><Relationship Id="rId3" Type="http://schemas.openxmlformats.org/officeDocument/2006/relationships/hyperlink" Target="https://www.dynatrace.com/company/events/" TargetMode="External"/><Relationship Id="rId7" Type="http://schemas.openxmlformats.org/officeDocument/2006/relationships/hyperlink" Target="http://dynatrace.ai/coffeebreak" TargetMode="External"/><Relationship Id="rId12" Type="http://schemas.openxmlformats.org/officeDocument/2006/relationships/hyperlink" Target="https://github.com/Dynatrace/AWSDevOpsTutorial" TargetMode="External"/><Relationship Id="rId2" Type="http://schemas.openxmlformats.org/officeDocument/2006/relationships/hyperlink" Target="http://bit.ly/dtsaastrial" TargetMode="External"/><Relationship Id="rId1" Type="http://schemas.openxmlformats.org/officeDocument/2006/relationships/slideLayout" Target="../slideLayouts/slideLayout57.xml"/><Relationship Id="rId6" Type="http://schemas.openxmlformats.org/officeDocument/2006/relationships/hyperlink" Target="http://bit.ly/oneagenttutorials" TargetMode="External"/><Relationship Id="rId11" Type="http://schemas.openxmlformats.org/officeDocument/2006/relationships/hyperlink" Target="https://github.com/Dynatrace/dynatrace-cli" TargetMode="External"/><Relationship Id="rId5" Type="http://schemas.openxmlformats.org/officeDocument/2006/relationships/hyperlink" Target="http://university.dynatrace.com/" TargetMode="External"/><Relationship Id="rId10" Type="http://schemas.openxmlformats.org/officeDocument/2006/relationships/hyperlink" Target="https://github.com/Dynatrace/AWSMonitoringTutorials" TargetMode="External"/><Relationship Id="rId4" Type="http://schemas.openxmlformats.org/officeDocument/2006/relationships/hyperlink" Target="https://community.dynatrace.com/community/display/PUBEVENTS/Events" TargetMode="External"/><Relationship Id="rId9" Type="http://schemas.openxmlformats.org/officeDocument/2006/relationships/hyperlink" Target="http://bit.ly/dteasytravel" TargetMode="External"/><Relationship Id="rId14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image" Target="../media/image46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5228" y="1024811"/>
            <a:ext cx="8681268" cy="648001"/>
          </a:xfrm>
          <a:prstGeom prst="rect">
            <a:avLst/>
          </a:prstGeom>
        </p:spPr>
        <p:txBody>
          <a:bodyPr/>
          <a:lstStyle/>
          <a:p>
            <a:r>
              <a:rPr lang="en-US" sz="3000" dirty="0"/>
              <a:t>101 Jenkins with Dynatrace</a:t>
            </a:r>
            <a:br>
              <a:rPr lang="en-US" sz="3000" dirty="0"/>
            </a:br>
            <a:r>
              <a:rPr lang="en-US" sz="2000" dirty="0"/>
              <a:t>Shift-Left, Shift-Right through Dynatrace API &amp; CLI</a:t>
            </a:r>
            <a:br>
              <a:rPr lang="en-US" sz="2000" dirty="0"/>
            </a:br>
            <a:br>
              <a:rPr lang="en-US" sz="2000" dirty="0"/>
            </a:br>
            <a:r>
              <a:rPr lang="en-US" sz="1800" dirty="0"/>
              <a:t>Based on: https://github.com/dynatrace-innovationlab/jenkins-dynatrace-pipeline-tutorial</a:t>
            </a:r>
            <a:br>
              <a:rPr lang="en-US" sz="1800" dirty="0"/>
            </a:br>
            <a:endParaRPr lang="en-US" sz="3000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40615" y="2942392"/>
            <a:ext cx="8445575" cy="895721"/>
          </a:xfrm>
        </p:spPr>
        <p:txBody>
          <a:bodyPr/>
          <a:lstStyle/>
          <a:p>
            <a:r>
              <a:rPr lang="en-US" dirty="0"/>
              <a:t>Followed by live Q&amp;A:</a:t>
            </a:r>
          </a:p>
          <a:p>
            <a:pPr lvl="1"/>
            <a:r>
              <a:rPr lang="en-US" sz="1200" dirty="0">
                <a:solidFill>
                  <a:schemeClr val="bg1"/>
                </a:solidFill>
              </a:rPr>
              <a:t>Part of: http://bit.ly/onlineperfclinic</a:t>
            </a:r>
          </a:p>
          <a:p>
            <a:pPr lvl="1"/>
            <a:r>
              <a:rPr lang="en-US" sz="1200" dirty="0">
                <a:solidFill>
                  <a:schemeClr val="bg1"/>
                </a:solidFill>
              </a:rPr>
              <a:t>Get Dynatrace SaaS Trial: http://bit.ly/dtsaastrial</a:t>
            </a:r>
          </a:p>
          <a:p>
            <a:pPr lvl="1"/>
            <a:r>
              <a:rPr lang="en-US" sz="1200" dirty="0">
                <a:solidFill>
                  <a:schemeClr val="bg1"/>
                </a:solidFill>
              </a:rPr>
              <a:t>Listen to     </a:t>
            </a:r>
            <a:r>
              <a:rPr lang="en-US" sz="1200" dirty="0" err="1">
                <a:solidFill>
                  <a:schemeClr val="bg1"/>
                </a:solidFill>
              </a:rPr>
              <a:t>PurePerformance</a:t>
            </a:r>
            <a:r>
              <a:rPr lang="en-US" sz="1200" dirty="0">
                <a:solidFill>
                  <a:schemeClr val="bg1"/>
                </a:solidFill>
              </a:rPr>
              <a:t>: http://bit.ly/pureperf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-8597" y="2833912"/>
            <a:ext cx="9144000" cy="2117877"/>
            <a:chOff x="-11463" y="3778549"/>
            <a:chExt cx="12192000" cy="2823836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450710" y="3778549"/>
              <a:ext cx="2944964" cy="1962082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3"/>
            <a:srcRect t="70481"/>
            <a:stretch/>
          </p:blipFill>
          <p:spPr>
            <a:xfrm>
              <a:off x="-11463" y="5067837"/>
              <a:ext cx="12192000" cy="1534548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4"/>
            <a:srcRect l="40714" t="57754" r="32279"/>
            <a:stretch/>
          </p:blipFill>
          <p:spPr>
            <a:xfrm>
              <a:off x="8054316" y="4242764"/>
              <a:ext cx="2144333" cy="1886756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5"/>
            <a:srcRect l="21589" t="53187" r="53906"/>
            <a:stretch/>
          </p:blipFill>
          <p:spPr>
            <a:xfrm>
              <a:off x="6334987" y="4572996"/>
              <a:ext cx="1719329" cy="1847522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6"/>
            <a:srcRect l="69302" t="47862" r="4268" b="11451"/>
            <a:stretch/>
          </p:blipFill>
          <p:spPr>
            <a:xfrm>
              <a:off x="10109919" y="4882201"/>
              <a:ext cx="1888898" cy="1635618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7"/>
            <a:srcRect l="6591" t="48148" r="74207" b="16817"/>
            <a:stretch/>
          </p:blipFill>
          <p:spPr>
            <a:xfrm>
              <a:off x="7279477" y="5026354"/>
              <a:ext cx="1499879" cy="1539350"/>
            </a:xfrm>
            <a:prstGeom prst="rect">
              <a:avLst/>
            </a:prstGeom>
          </p:spPr>
        </p:pic>
      </p:grpSp>
      <p:sp>
        <p:nvSpPr>
          <p:cNvPr id="11" name="Rectangle 10"/>
          <p:cNvSpPr/>
          <p:nvPr/>
        </p:nvSpPr>
        <p:spPr>
          <a:xfrm>
            <a:off x="4857706" y="3081178"/>
            <a:ext cx="2202654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/>
            <a:r>
              <a:rPr lang="en-US" sz="1350" dirty="0">
                <a:solidFill>
                  <a:srgbClr val="FFFFFF"/>
                </a:solidFill>
                <a:latin typeface="Calibri" panose="020F0502020204030204"/>
              </a:rPr>
              <a:t>Andreas Grabner, Dynatrace </a:t>
            </a:r>
            <a:br>
              <a:rPr lang="en-US" sz="1350" dirty="0">
                <a:solidFill>
                  <a:srgbClr val="FFFFFF"/>
                </a:solidFill>
                <a:latin typeface="Calibri" panose="020F0502020204030204"/>
              </a:rPr>
            </a:br>
            <a:r>
              <a:rPr lang="en-US" sz="1350" dirty="0">
                <a:solidFill>
                  <a:srgbClr val="FFFFFF"/>
                </a:solidFill>
                <a:latin typeface="Calibri" panose="020F0502020204030204"/>
              </a:rPr>
              <a:t>@</a:t>
            </a:r>
            <a:r>
              <a:rPr lang="en-US" sz="1350" dirty="0" err="1">
                <a:solidFill>
                  <a:srgbClr val="FFFFFF"/>
                </a:solidFill>
                <a:latin typeface="Calibri" panose="020F0502020204030204"/>
              </a:rPr>
              <a:t>grabnerandi</a:t>
            </a:r>
            <a:endParaRPr lang="en-US" sz="1350" dirty="0">
              <a:solidFill>
                <a:srgbClr val="FFFFFF"/>
              </a:solidFill>
              <a:latin typeface="Calibri" panose="020F0502020204030204"/>
            </a:endParaRPr>
          </a:p>
        </p:txBody>
      </p:sp>
      <p:pic>
        <p:nvPicPr>
          <p:cNvPr id="13" name="Picture 2" descr="Pure Performance"/>
          <p:cNvPicPr>
            <a:picLocks noChangeAspect="1" noChangeArrowheads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677" r="7465"/>
          <a:stretch/>
        </p:blipFill>
        <p:spPr bwMode="auto">
          <a:xfrm>
            <a:off x="1496596" y="3802735"/>
            <a:ext cx="1224136" cy="20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8EA2750-4F5C-4D48-A892-54279616859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72200" y="220602"/>
            <a:ext cx="2566762" cy="1145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6580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394C6B-06B5-48EA-9EB0-44C82AB4E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 Staging – Part 1: Deploy Container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216310-55CE-454C-BB43-C6F4F87F5A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975883"/>
            <a:ext cx="5834630" cy="33213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300BD55-7E0F-4595-9161-BF1899B46074}"/>
              </a:ext>
            </a:extLst>
          </p:cNvPr>
          <p:cNvSpPr/>
          <p:nvPr/>
        </p:nvSpPr>
        <p:spPr>
          <a:xfrm>
            <a:off x="611560" y="2355725"/>
            <a:ext cx="5472608" cy="1811891"/>
          </a:xfrm>
          <a:prstGeom prst="rect">
            <a:avLst/>
          </a:prstGeom>
          <a:solidFill>
            <a:schemeClr val="bg1">
              <a:lumMod val="8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C63024-7208-4A07-89F0-A7BA512F53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4452" y="267494"/>
            <a:ext cx="3896185" cy="47372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3055DDC-5564-495E-AE8C-0596CDA955A3}"/>
              </a:ext>
            </a:extLst>
          </p:cNvPr>
          <p:cNvSpPr/>
          <p:nvPr/>
        </p:nvSpPr>
        <p:spPr>
          <a:xfrm>
            <a:off x="5292080" y="353589"/>
            <a:ext cx="1440160" cy="244449"/>
          </a:xfrm>
          <a:prstGeom prst="rect">
            <a:avLst/>
          </a:prstGeom>
          <a:noFill/>
          <a:ln w="254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960E769-B1B2-4BD7-A720-9B6ABBEAAB35}"/>
              </a:ext>
            </a:extLst>
          </p:cNvPr>
          <p:cNvSpPr/>
          <p:nvPr/>
        </p:nvSpPr>
        <p:spPr>
          <a:xfrm>
            <a:off x="1314082" y="1525923"/>
            <a:ext cx="1529726" cy="122268"/>
          </a:xfrm>
          <a:prstGeom prst="rect">
            <a:avLst/>
          </a:prstGeom>
          <a:noFill/>
          <a:ln w="25400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C18FA3B-1CB8-44D4-9A58-A9FBBB6E02DA}"/>
              </a:ext>
            </a:extLst>
          </p:cNvPr>
          <p:cNvSpPr/>
          <p:nvPr/>
        </p:nvSpPr>
        <p:spPr>
          <a:xfrm>
            <a:off x="1451734" y="1670949"/>
            <a:ext cx="2112154" cy="122268"/>
          </a:xfrm>
          <a:prstGeom prst="rect">
            <a:avLst/>
          </a:prstGeom>
          <a:noFill/>
          <a:ln w="254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5A25717-EBBA-471B-A708-EFBABA1E01D2}"/>
              </a:ext>
            </a:extLst>
          </p:cNvPr>
          <p:cNvSpPr/>
          <p:nvPr/>
        </p:nvSpPr>
        <p:spPr>
          <a:xfrm>
            <a:off x="1446160" y="1829548"/>
            <a:ext cx="3557888" cy="122268"/>
          </a:xfrm>
          <a:prstGeom prst="rect">
            <a:avLst/>
          </a:prstGeom>
          <a:noFill/>
          <a:ln w="25400">
            <a:solidFill>
              <a:schemeClr val="accent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4F58298-59C6-4758-86DF-928CBF7171FF}"/>
              </a:ext>
            </a:extLst>
          </p:cNvPr>
          <p:cNvSpPr/>
          <p:nvPr/>
        </p:nvSpPr>
        <p:spPr>
          <a:xfrm>
            <a:off x="1438786" y="1981948"/>
            <a:ext cx="3557888" cy="328238"/>
          </a:xfrm>
          <a:prstGeom prst="rect">
            <a:avLst/>
          </a:prstGeom>
          <a:noFill/>
          <a:ln w="25400">
            <a:solidFill>
              <a:srgbClr val="FFC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E6CD4EE-8CC8-4BD3-B5B9-2EADCA7498C9}"/>
              </a:ext>
            </a:extLst>
          </p:cNvPr>
          <p:cNvSpPr/>
          <p:nvPr/>
        </p:nvSpPr>
        <p:spPr>
          <a:xfrm>
            <a:off x="5341614" y="1403655"/>
            <a:ext cx="2192771" cy="122268"/>
          </a:xfrm>
          <a:prstGeom prst="rect">
            <a:avLst/>
          </a:prstGeom>
          <a:noFill/>
          <a:ln w="25400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499F10A-E041-4638-B72F-D3338484E95E}"/>
              </a:ext>
            </a:extLst>
          </p:cNvPr>
          <p:cNvSpPr/>
          <p:nvPr/>
        </p:nvSpPr>
        <p:spPr>
          <a:xfrm>
            <a:off x="5326866" y="744062"/>
            <a:ext cx="3046810" cy="156785"/>
          </a:xfrm>
          <a:prstGeom prst="rect">
            <a:avLst/>
          </a:prstGeom>
          <a:noFill/>
          <a:ln w="25400">
            <a:solidFill>
              <a:schemeClr val="accent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D921D5E-0E1A-4297-AC9F-7C34AF50D589}"/>
              </a:ext>
            </a:extLst>
          </p:cNvPr>
          <p:cNvSpPr/>
          <p:nvPr/>
        </p:nvSpPr>
        <p:spPr>
          <a:xfrm>
            <a:off x="5326866" y="2658264"/>
            <a:ext cx="2917542" cy="583679"/>
          </a:xfrm>
          <a:prstGeom prst="rect">
            <a:avLst/>
          </a:prstGeom>
          <a:noFill/>
          <a:ln w="25400">
            <a:solidFill>
              <a:srgbClr val="FFC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5842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525C85-7BD2-49EF-9096-9B284F0E83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 Staging – Part 2: Automatic Tagging Rules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EEC72C-B241-48B4-95D6-2D942EC3E1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0048" y="1202457"/>
            <a:ext cx="4275922" cy="24744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211B4E6-086A-4523-AC11-AD90E1AE90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7679"/>
          <a:stretch/>
        </p:blipFill>
        <p:spPr>
          <a:xfrm>
            <a:off x="152062" y="1203597"/>
            <a:ext cx="4275922" cy="32400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96E9512-77AE-426F-833C-54AE50B55B73}"/>
              </a:ext>
            </a:extLst>
          </p:cNvPr>
          <p:cNvSpPr/>
          <p:nvPr/>
        </p:nvSpPr>
        <p:spPr>
          <a:xfrm>
            <a:off x="292258" y="2416231"/>
            <a:ext cx="2407533" cy="179263"/>
          </a:xfrm>
          <a:prstGeom prst="rect">
            <a:avLst/>
          </a:prstGeom>
          <a:noFill/>
          <a:ln w="25400">
            <a:solidFill>
              <a:srgbClr val="2B85B9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13BA24E-35A4-4678-820F-4037DD0F9DBB}"/>
              </a:ext>
            </a:extLst>
          </p:cNvPr>
          <p:cNvSpPr/>
          <p:nvPr/>
        </p:nvSpPr>
        <p:spPr>
          <a:xfrm>
            <a:off x="294391" y="4041406"/>
            <a:ext cx="2232248" cy="179263"/>
          </a:xfrm>
          <a:prstGeom prst="rect">
            <a:avLst/>
          </a:prstGeom>
          <a:noFill/>
          <a:ln w="25400">
            <a:solidFill>
              <a:srgbClr val="FFC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FB636F2-D620-4739-A1E9-4F3DFDE9C64F}"/>
              </a:ext>
            </a:extLst>
          </p:cNvPr>
          <p:cNvSpPr/>
          <p:nvPr/>
        </p:nvSpPr>
        <p:spPr>
          <a:xfrm>
            <a:off x="4844886" y="1658249"/>
            <a:ext cx="1080120" cy="193422"/>
          </a:xfrm>
          <a:prstGeom prst="rect">
            <a:avLst/>
          </a:prstGeom>
          <a:noFill/>
          <a:ln w="25400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475CAFC-252C-4AB1-96C1-AE3D97F2C297}"/>
              </a:ext>
            </a:extLst>
          </p:cNvPr>
          <p:cNvSpPr/>
          <p:nvPr/>
        </p:nvSpPr>
        <p:spPr>
          <a:xfrm>
            <a:off x="251520" y="1275606"/>
            <a:ext cx="1584176" cy="288031"/>
          </a:xfrm>
          <a:prstGeom prst="rect">
            <a:avLst/>
          </a:prstGeom>
          <a:noFill/>
          <a:ln w="25400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4379C66-A19F-44AA-A1D7-2199AACCB135}"/>
              </a:ext>
            </a:extLst>
          </p:cNvPr>
          <p:cNvSpPr/>
          <p:nvPr/>
        </p:nvSpPr>
        <p:spPr>
          <a:xfrm>
            <a:off x="5997014" y="1665623"/>
            <a:ext cx="720080" cy="186047"/>
          </a:xfrm>
          <a:prstGeom prst="rect">
            <a:avLst/>
          </a:prstGeom>
          <a:noFill/>
          <a:ln w="25400">
            <a:solidFill>
              <a:srgbClr val="FFC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0AD944B-6575-400A-9FA7-B1A8767D817E}"/>
              </a:ext>
            </a:extLst>
          </p:cNvPr>
          <p:cNvSpPr/>
          <p:nvPr/>
        </p:nvSpPr>
        <p:spPr>
          <a:xfrm>
            <a:off x="165494" y="879447"/>
            <a:ext cx="4262489" cy="3230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latin typeface="Calibri Light" charset="0"/>
                <a:ea typeface="Calibri Light" charset="0"/>
                <a:cs typeface="Calibri Light" charset="0"/>
              </a:rPr>
              <a:t>Process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E33549F-7409-408D-8F69-51193F521285}"/>
              </a:ext>
            </a:extLst>
          </p:cNvPr>
          <p:cNvSpPr/>
          <p:nvPr/>
        </p:nvSpPr>
        <p:spPr>
          <a:xfrm>
            <a:off x="4700539" y="879447"/>
            <a:ext cx="4262489" cy="3230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latin typeface="Calibri Light" charset="0"/>
                <a:ea typeface="Calibri Light" charset="0"/>
                <a:cs typeface="Calibri Light" charset="0"/>
              </a:rPr>
              <a:t>Service hosted by Process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625C46EC-4EBF-48E2-8287-5041935CAF0B}"/>
              </a:ext>
            </a:extLst>
          </p:cNvPr>
          <p:cNvSpPr/>
          <p:nvPr/>
        </p:nvSpPr>
        <p:spPr>
          <a:xfrm>
            <a:off x="3949270" y="1188037"/>
            <a:ext cx="978408" cy="484632"/>
          </a:xfrm>
          <a:prstGeom prst="rightArrow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latin typeface="Calibri Light" charset="0"/>
                <a:ea typeface="Calibri Light" charset="0"/>
                <a:cs typeface="Calibri Light" charset="0"/>
              </a:rPr>
              <a:t>Rules</a:t>
            </a:r>
          </a:p>
        </p:txBody>
      </p:sp>
    </p:spTree>
    <p:extLst>
      <p:ext uri="{BB962C8B-B14F-4D97-AF65-F5344CB8AC3E}">
        <p14:creationId xmlns:p14="http://schemas.microsoft.com/office/powerpoint/2010/main" val="997143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2" grpId="0" animBg="1"/>
      <p:bldP spid="1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0E048-0E5B-4E46-8CAF-8C13E83A8F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 Staging – Part 2: Automatic Tagging Rules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52EC3F-45A3-4A9F-910F-415906C8B8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4110"/>
          <a:stretch/>
        </p:blipFill>
        <p:spPr>
          <a:xfrm>
            <a:off x="683568" y="1059582"/>
            <a:ext cx="3215773" cy="40119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C3F1A63-5D01-4047-B7D9-9BDDF11D5C40}"/>
              </a:ext>
            </a:extLst>
          </p:cNvPr>
          <p:cNvSpPr/>
          <p:nvPr/>
        </p:nvSpPr>
        <p:spPr>
          <a:xfrm>
            <a:off x="683568" y="1085941"/>
            <a:ext cx="983525" cy="261674"/>
          </a:xfrm>
          <a:prstGeom prst="rect">
            <a:avLst/>
          </a:prstGeom>
          <a:noFill/>
          <a:ln w="31750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F5433FC-E495-413A-971A-D18BDA1C5932}"/>
              </a:ext>
            </a:extLst>
          </p:cNvPr>
          <p:cNvSpPr/>
          <p:nvPr/>
        </p:nvSpPr>
        <p:spPr>
          <a:xfrm>
            <a:off x="1235046" y="2512921"/>
            <a:ext cx="600650" cy="261674"/>
          </a:xfrm>
          <a:prstGeom prst="rect">
            <a:avLst/>
          </a:prstGeom>
          <a:noFill/>
          <a:ln w="31750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F992DE6-28D0-4F7C-82BC-7431486E5D03}"/>
              </a:ext>
            </a:extLst>
          </p:cNvPr>
          <p:cNvSpPr/>
          <p:nvPr/>
        </p:nvSpPr>
        <p:spPr>
          <a:xfrm>
            <a:off x="802997" y="2919952"/>
            <a:ext cx="2232248" cy="213114"/>
          </a:xfrm>
          <a:prstGeom prst="rect">
            <a:avLst/>
          </a:prstGeom>
          <a:noFill/>
          <a:ln w="31750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3CE9E1-43C9-4132-91DE-CBAC265DABF8}"/>
              </a:ext>
            </a:extLst>
          </p:cNvPr>
          <p:cNvSpPr/>
          <p:nvPr/>
        </p:nvSpPr>
        <p:spPr>
          <a:xfrm>
            <a:off x="830740" y="4824500"/>
            <a:ext cx="2204505" cy="213114"/>
          </a:xfrm>
          <a:prstGeom prst="rect">
            <a:avLst/>
          </a:prstGeom>
          <a:noFill/>
          <a:ln w="31750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BDAE44C-82AB-46F0-8DDB-6F8A75ACB5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1475" y="1064454"/>
            <a:ext cx="3460918" cy="40119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6A83846-EB65-4951-9B1D-96BB2FECDE62}"/>
              </a:ext>
            </a:extLst>
          </p:cNvPr>
          <p:cNvSpPr/>
          <p:nvPr/>
        </p:nvSpPr>
        <p:spPr>
          <a:xfrm>
            <a:off x="4871475" y="1046877"/>
            <a:ext cx="983525" cy="261674"/>
          </a:xfrm>
          <a:prstGeom prst="rect">
            <a:avLst/>
          </a:prstGeom>
          <a:noFill/>
          <a:ln w="31750">
            <a:solidFill>
              <a:srgbClr val="FFC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9C89986-7AFA-46DC-BE27-0252F2C07A4E}"/>
              </a:ext>
            </a:extLst>
          </p:cNvPr>
          <p:cNvSpPr/>
          <p:nvPr/>
        </p:nvSpPr>
        <p:spPr>
          <a:xfrm>
            <a:off x="4932040" y="3016109"/>
            <a:ext cx="2592288" cy="261674"/>
          </a:xfrm>
          <a:prstGeom prst="rect">
            <a:avLst/>
          </a:prstGeom>
          <a:noFill/>
          <a:ln w="31750">
            <a:solidFill>
              <a:srgbClr val="FFC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CE1975F-EFC8-45D2-8DB7-4A23FB1FD9FC}"/>
              </a:ext>
            </a:extLst>
          </p:cNvPr>
          <p:cNvSpPr/>
          <p:nvPr/>
        </p:nvSpPr>
        <p:spPr>
          <a:xfrm>
            <a:off x="4978936" y="4775940"/>
            <a:ext cx="2113344" cy="261674"/>
          </a:xfrm>
          <a:prstGeom prst="rect">
            <a:avLst/>
          </a:prstGeom>
          <a:noFill/>
          <a:ln w="31750">
            <a:solidFill>
              <a:srgbClr val="FFC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A45F678-92C9-4122-AACC-12D66B0F62D7}"/>
              </a:ext>
            </a:extLst>
          </p:cNvPr>
          <p:cNvSpPr/>
          <p:nvPr/>
        </p:nvSpPr>
        <p:spPr>
          <a:xfrm>
            <a:off x="5450845" y="2586174"/>
            <a:ext cx="648071" cy="261674"/>
          </a:xfrm>
          <a:prstGeom prst="rect">
            <a:avLst/>
          </a:prstGeom>
          <a:noFill/>
          <a:ln w="31750">
            <a:solidFill>
              <a:srgbClr val="FFC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7631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E4431318-AEDA-4F87-8646-C958F62581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6867" y="2754903"/>
            <a:ext cx="4191585" cy="23244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C4B06E0-CB12-496B-9573-5C8BBFB78F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67" r="1078" b="2243"/>
          <a:stretch/>
        </p:blipFill>
        <p:spPr>
          <a:xfrm>
            <a:off x="255737" y="2745152"/>
            <a:ext cx="4191585" cy="23058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9394C6B-06B5-48EA-9EB0-44C82AB4EF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668" y="97632"/>
            <a:ext cx="8080774" cy="501720"/>
          </a:xfrm>
        </p:spPr>
        <p:txBody>
          <a:bodyPr/>
          <a:lstStyle/>
          <a:p>
            <a:r>
              <a:rPr lang="en-US" dirty="0"/>
              <a:t>Deploy Staging – Part 3: Push Deployment Information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C095ED7-DCA1-4C77-A32C-E92D7D5078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6239" y="599352"/>
            <a:ext cx="6002166" cy="19398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A118397-B548-4166-91D2-2B4F1BECA940}"/>
              </a:ext>
            </a:extLst>
          </p:cNvPr>
          <p:cNvSpPr/>
          <p:nvPr/>
        </p:nvSpPr>
        <p:spPr>
          <a:xfrm>
            <a:off x="3391245" y="1017127"/>
            <a:ext cx="2364030" cy="155580"/>
          </a:xfrm>
          <a:prstGeom prst="rect">
            <a:avLst/>
          </a:prstGeom>
          <a:noFill/>
          <a:ln w="25400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266CA08-6458-44DC-A4BD-AF82F5BFA6FA}"/>
              </a:ext>
            </a:extLst>
          </p:cNvPr>
          <p:cNvSpPr/>
          <p:nvPr/>
        </p:nvSpPr>
        <p:spPr>
          <a:xfrm>
            <a:off x="3391245" y="1843983"/>
            <a:ext cx="3553104" cy="155580"/>
          </a:xfrm>
          <a:prstGeom prst="rect">
            <a:avLst/>
          </a:prstGeom>
          <a:noFill/>
          <a:ln w="254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6850089-B649-4591-8481-C1D041FCF967}"/>
              </a:ext>
            </a:extLst>
          </p:cNvPr>
          <p:cNvSpPr/>
          <p:nvPr/>
        </p:nvSpPr>
        <p:spPr>
          <a:xfrm>
            <a:off x="4936608" y="3227559"/>
            <a:ext cx="1176640" cy="156023"/>
          </a:xfrm>
          <a:prstGeom prst="rect">
            <a:avLst/>
          </a:prstGeom>
          <a:noFill/>
          <a:ln w="254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F858CF-2223-4EA2-B6D7-02491A9C69CD}"/>
              </a:ext>
            </a:extLst>
          </p:cNvPr>
          <p:cNvSpPr/>
          <p:nvPr/>
        </p:nvSpPr>
        <p:spPr>
          <a:xfrm>
            <a:off x="395537" y="3228001"/>
            <a:ext cx="1152128" cy="170330"/>
          </a:xfrm>
          <a:prstGeom prst="rect">
            <a:avLst/>
          </a:prstGeom>
          <a:noFill/>
          <a:ln w="25400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1D1611B-F4F4-409E-BC6C-529D6838F4A8}"/>
              </a:ext>
            </a:extLst>
          </p:cNvPr>
          <p:cNvSpPr/>
          <p:nvPr/>
        </p:nvSpPr>
        <p:spPr>
          <a:xfrm>
            <a:off x="2000127" y="1183455"/>
            <a:ext cx="4152134" cy="349738"/>
          </a:xfrm>
          <a:prstGeom prst="rect">
            <a:avLst/>
          </a:prstGeom>
          <a:noFill/>
          <a:ln w="25400">
            <a:solidFill>
              <a:schemeClr val="accent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9CD2842-0756-4BED-88CF-9AE569B82A24}"/>
              </a:ext>
            </a:extLst>
          </p:cNvPr>
          <p:cNvSpPr/>
          <p:nvPr/>
        </p:nvSpPr>
        <p:spPr>
          <a:xfrm>
            <a:off x="2003561" y="2020317"/>
            <a:ext cx="4152134" cy="349738"/>
          </a:xfrm>
          <a:prstGeom prst="rect">
            <a:avLst/>
          </a:prstGeom>
          <a:noFill/>
          <a:ln w="25400">
            <a:solidFill>
              <a:schemeClr val="accent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22F06AB-7DE4-4A15-8769-48274E271D86}"/>
              </a:ext>
            </a:extLst>
          </p:cNvPr>
          <p:cNvSpPr/>
          <p:nvPr/>
        </p:nvSpPr>
        <p:spPr>
          <a:xfrm>
            <a:off x="255737" y="3622006"/>
            <a:ext cx="4191585" cy="1425779"/>
          </a:xfrm>
          <a:prstGeom prst="rect">
            <a:avLst/>
          </a:prstGeom>
          <a:noFill/>
          <a:ln w="25400">
            <a:solidFill>
              <a:schemeClr val="accent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3CA74D6-5581-45D0-8F0E-CEE9C12DEBA3}"/>
              </a:ext>
            </a:extLst>
          </p:cNvPr>
          <p:cNvSpPr/>
          <p:nvPr/>
        </p:nvSpPr>
        <p:spPr>
          <a:xfrm>
            <a:off x="4801040" y="3622005"/>
            <a:ext cx="4196632" cy="1425779"/>
          </a:xfrm>
          <a:prstGeom prst="rect">
            <a:avLst/>
          </a:prstGeom>
          <a:noFill/>
          <a:ln w="25400">
            <a:solidFill>
              <a:schemeClr val="accent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95710A4-AEA0-4570-8D42-7362341F3B95}"/>
              </a:ext>
            </a:extLst>
          </p:cNvPr>
          <p:cNvCxnSpPr>
            <a:cxnSpLocks/>
          </p:cNvCxnSpPr>
          <p:nvPr/>
        </p:nvCxnSpPr>
        <p:spPr>
          <a:xfrm flipV="1">
            <a:off x="107504" y="2643758"/>
            <a:ext cx="9005104" cy="10662"/>
          </a:xfrm>
          <a:prstGeom prst="line">
            <a:avLst/>
          </a:prstGeom>
          <a:ln w="12700">
            <a:solidFill>
              <a:schemeClr val="accent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5750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5A9217-A507-4DA2-8F80-620DF68C9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Testing: Push Start &amp; Stop Event as Custom Annotation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A0145E-788B-4181-8C79-9BCAA5C775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930344"/>
            <a:ext cx="5472608" cy="30854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832CA20-2B93-4D71-AD50-9A4063F079A3}"/>
              </a:ext>
            </a:extLst>
          </p:cNvPr>
          <p:cNvSpPr/>
          <p:nvPr/>
        </p:nvSpPr>
        <p:spPr>
          <a:xfrm>
            <a:off x="1850444" y="1322333"/>
            <a:ext cx="2736304" cy="131853"/>
          </a:xfrm>
          <a:prstGeom prst="rect">
            <a:avLst/>
          </a:prstGeom>
          <a:noFill/>
          <a:ln w="25400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A39C19A-CDC2-4BFE-B95E-5BA581318B79}"/>
              </a:ext>
            </a:extLst>
          </p:cNvPr>
          <p:cNvSpPr/>
          <p:nvPr/>
        </p:nvSpPr>
        <p:spPr>
          <a:xfrm>
            <a:off x="1850444" y="3363838"/>
            <a:ext cx="2736304" cy="131853"/>
          </a:xfrm>
          <a:prstGeom prst="rect">
            <a:avLst/>
          </a:prstGeom>
          <a:noFill/>
          <a:ln w="25400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7BC5001-215E-4FE2-BB66-1A5AC7E54E2C}"/>
              </a:ext>
            </a:extLst>
          </p:cNvPr>
          <p:cNvSpPr/>
          <p:nvPr/>
        </p:nvSpPr>
        <p:spPr>
          <a:xfrm>
            <a:off x="1043608" y="1461560"/>
            <a:ext cx="4608512" cy="246094"/>
          </a:xfrm>
          <a:prstGeom prst="rect">
            <a:avLst/>
          </a:prstGeom>
          <a:noFill/>
          <a:ln w="25400">
            <a:solidFill>
              <a:srgbClr val="2B85B9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6B244F2-40A3-47A9-8E57-FD94033D9564}"/>
              </a:ext>
            </a:extLst>
          </p:cNvPr>
          <p:cNvSpPr/>
          <p:nvPr/>
        </p:nvSpPr>
        <p:spPr>
          <a:xfrm>
            <a:off x="1043608" y="3490943"/>
            <a:ext cx="4608512" cy="246094"/>
          </a:xfrm>
          <a:prstGeom prst="rect">
            <a:avLst/>
          </a:prstGeom>
          <a:noFill/>
          <a:ln w="25400">
            <a:solidFill>
              <a:srgbClr val="2B85B9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769D5C-6D5F-4E48-9F67-F4D4DEB0E8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9952" y="2355726"/>
            <a:ext cx="4856782" cy="26396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D02DD52-3123-4F0F-BE0A-87F26C014229}"/>
              </a:ext>
            </a:extLst>
          </p:cNvPr>
          <p:cNvSpPr/>
          <p:nvPr/>
        </p:nvSpPr>
        <p:spPr>
          <a:xfrm>
            <a:off x="4204586" y="2401737"/>
            <a:ext cx="1512168" cy="304522"/>
          </a:xfrm>
          <a:prstGeom prst="rect">
            <a:avLst/>
          </a:prstGeom>
          <a:noFill/>
          <a:ln w="25400">
            <a:solidFill>
              <a:srgbClr val="2B85B9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CA39CB4-B22A-43B9-BB42-DD38BD7306A4}"/>
              </a:ext>
            </a:extLst>
          </p:cNvPr>
          <p:cNvSpPr/>
          <p:nvPr/>
        </p:nvSpPr>
        <p:spPr>
          <a:xfrm>
            <a:off x="4141706" y="2825985"/>
            <a:ext cx="4855028" cy="2169429"/>
          </a:xfrm>
          <a:prstGeom prst="rect">
            <a:avLst/>
          </a:prstGeom>
          <a:noFill/>
          <a:ln w="25400">
            <a:solidFill>
              <a:srgbClr val="2B85B9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4680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D43B07-7D7F-48DD-A3AB-7C258A773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Validate Staging: Collect Dynatrace Information – Option to Break the Pipeline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50579A-6990-4E55-A2CA-0001983C14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131590"/>
            <a:ext cx="6696744" cy="31682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19914D2-9734-4015-97E3-453F4DBBB9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2120" y="3726621"/>
            <a:ext cx="3240360" cy="11464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86616F9-6A89-4556-89B1-6FD5453CF434}"/>
              </a:ext>
            </a:extLst>
          </p:cNvPr>
          <p:cNvSpPr/>
          <p:nvPr/>
        </p:nvSpPr>
        <p:spPr>
          <a:xfrm>
            <a:off x="971600" y="2996424"/>
            <a:ext cx="4464496" cy="216024"/>
          </a:xfrm>
          <a:prstGeom prst="rect">
            <a:avLst/>
          </a:prstGeom>
          <a:noFill/>
          <a:ln w="25400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C0FF42-DE8D-4573-BF67-36F704B8BC20}"/>
              </a:ext>
            </a:extLst>
          </p:cNvPr>
          <p:cNvSpPr/>
          <p:nvPr/>
        </p:nvSpPr>
        <p:spPr>
          <a:xfrm>
            <a:off x="971600" y="3781138"/>
            <a:ext cx="4464496" cy="216024"/>
          </a:xfrm>
          <a:prstGeom prst="rect">
            <a:avLst/>
          </a:prstGeom>
          <a:noFill/>
          <a:ln w="25400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49AEB44-F582-4B15-B03B-0FA9A5391BBC}"/>
              </a:ext>
            </a:extLst>
          </p:cNvPr>
          <p:cNvSpPr/>
          <p:nvPr/>
        </p:nvSpPr>
        <p:spPr>
          <a:xfrm>
            <a:off x="6220810" y="4166006"/>
            <a:ext cx="2664296" cy="342467"/>
          </a:xfrm>
          <a:prstGeom prst="rect">
            <a:avLst/>
          </a:prstGeom>
          <a:noFill/>
          <a:ln w="25400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AE84153-8D3F-4897-A4E2-FFC6240C2F9C}"/>
              </a:ext>
            </a:extLst>
          </p:cNvPr>
          <p:cNvSpPr/>
          <p:nvPr/>
        </p:nvSpPr>
        <p:spPr>
          <a:xfrm>
            <a:off x="941444" y="2519444"/>
            <a:ext cx="6150835" cy="340337"/>
          </a:xfrm>
          <a:prstGeom prst="rect">
            <a:avLst/>
          </a:prstGeom>
          <a:noFill/>
          <a:ln w="254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5C17E72-7F1C-4E57-8DD0-50208C6F79E4}"/>
              </a:ext>
            </a:extLst>
          </p:cNvPr>
          <p:cNvSpPr/>
          <p:nvPr/>
        </p:nvSpPr>
        <p:spPr>
          <a:xfrm>
            <a:off x="961066" y="3446564"/>
            <a:ext cx="6150835" cy="340337"/>
          </a:xfrm>
          <a:prstGeom prst="rect">
            <a:avLst/>
          </a:prstGeom>
          <a:noFill/>
          <a:ln w="25400">
            <a:solidFill>
              <a:srgbClr val="FFC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6865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C0CD08-2189-4FF2-813D-9BDE1E4363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 Production: Same as Staging – just different TAGS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6382EB-7ECA-4D92-BBA5-D7A45BF9F7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483" y="1059582"/>
            <a:ext cx="5607669" cy="38678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4D485B3-C73D-416B-9504-E63153733D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8558" y="2404714"/>
            <a:ext cx="2801513" cy="10369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691A18B-54C9-4F26-9C72-EEB95A590F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8452" y="3939518"/>
            <a:ext cx="2828988" cy="9879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24E194F-ECDA-45E8-824F-8ACEB4C6B5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8681" y="1063950"/>
            <a:ext cx="2801265" cy="9139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C303C8F-2F87-4BCE-9348-14181AFDB59D}"/>
              </a:ext>
            </a:extLst>
          </p:cNvPr>
          <p:cNvSpPr/>
          <p:nvPr/>
        </p:nvSpPr>
        <p:spPr>
          <a:xfrm>
            <a:off x="1133624" y="2262649"/>
            <a:ext cx="1710184" cy="122268"/>
          </a:xfrm>
          <a:prstGeom prst="rect">
            <a:avLst/>
          </a:prstGeom>
          <a:noFill/>
          <a:ln w="25400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4F189EC-F368-4B55-B1E4-551FA6A5E92F}"/>
              </a:ext>
            </a:extLst>
          </p:cNvPr>
          <p:cNvSpPr/>
          <p:nvPr/>
        </p:nvSpPr>
        <p:spPr>
          <a:xfrm>
            <a:off x="1317968" y="2424538"/>
            <a:ext cx="2245920" cy="122268"/>
          </a:xfrm>
          <a:prstGeom prst="rect">
            <a:avLst/>
          </a:prstGeom>
          <a:noFill/>
          <a:ln w="254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C4BB5F-1E06-4040-8581-FA3D947ED8D7}"/>
              </a:ext>
            </a:extLst>
          </p:cNvPr>
          <p:cNvSpPr/>
          <p:nvPr/>
        </p:nvSpPr>
        <p:spPr>
          <a:xfrm>
            <a:off x="1042732" y="3579862"/>
            <a:ext cx="3241236" cy="288032"/>
          </a:xfrm>
          <a:prstGeom prst="rect">
            <a:avLst/>
          </a:prstGeom>
          <a:noFill/>
          <a:ln w="25400">
            <a:solidFill>
              <a:schemeClr val="accent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D41A93E-92FF-44E3-8791-77FB6E26191D}"/>
              </a:ext>
            </a:extLst>
          </p:cNvPr>
          <p:cNvSpPr/>
          <p:nvPr/>
        </p:nvSpPr>
        <p:spPr>
          <a:xfrm>
            <a:off x="1042732" y="4314856"/>
            <a:ext cx="3241236" cy="288032"/>
          </a:xfrm>
          <a:prstGeom prst="rect">
            <a:avLst/>
          </a:prstGeom>
          <a:noFill/>
          <a:ln w="25400">
            <a:solidFill>
              <a:schemeClr val="accent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2833237-7523-4F22-84B9-F3979B75EF8D}"/>
              </a:ext>
            </a:extLst>
          </p:cNvPr>
          <p:cNvSpPr/>
          <p:nvPr/>
        </p:nvSpPr>
        <p:spPr>
          <a:xfrm>
            <a:off x="6228184" y="1125764"/>
            <a:ext cx="1152128" cy="149842"/>
          </a:xfrm>
          <a:prstGeom prst="rect">
            <a:avLst/>
          </a:prstGeom>
          <a:noFill/>
          <a:ln w="254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9E1E4A4-4DEC-4239-B214-347E537EC3B4}"/>
              </a:ext>
            </a:extLst>
          </p:cNvPr>
          <p:cNvSpPr/>
          <p:nvPr/>
        </p:nvSpPr>
        <p:spPr>
          <a:xfrm>
            <a:off x="6228184" y="1880419"/>
            <a:ext cx="1632706" cy="101358"/>
          </a:xfrm>
          <a:prstGeom prst="rect">
            <a:avLst/>
          </a:prstGeom>
          <a:noFill/>
          <a:ln w="25400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D6C90F8-2608-4B0F-8AB0-E0C384D4FF68}"/>
              </a:ext>
            </a:extLst>
          </p:cNvPr>
          <p:cNvSpPr/>
          <p:nvPr/>
        </p:nvSpPr>
        <p:spPr>
          <a:xfrm>
            <a:off x="6158558" y="4314856"/>
            <a:ext cx="2798882" cy="601174"/>
          </a:xfrm>
          <a:prstGeom prst="rect">
            <a:avLst/>
          </a:prstGeom>
          <a:noFill/>
          <a:ln w="25400">
            <a:solidFill>
              <a:schemeClr val="accent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8216C64-8868-4310-A017-4C04B739D5A8}"/>
              </a:ext>
            </a:extLst>
          </p:cNvPr>
          <p:cNvSpPr/>
          <p:nvPr/>
        </p:nvSpPr>
        <p:spPr>
          <a:xfrm>
            <a:off x="6228185" y="2701830"/>
            <a:ext cx="1440160" cy="190096"/>
          </a:xfrm>
          <a:prstGeom prst="rect">
            <a:avLst/>
          </a:prstGeom>
          <a:noFill/>
          <a:ln w="25400">
            <a:solidFill>
              <a:srgbClr val="FFC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F9D61D1F-14CD-49B7-92B8-B9EAB1C208E2}"/>
              </a:ext>
            </a:extLst>
          </p:cNvPr>
          <p:cNvSpPr/>
          <p:nvPr/>
        </p:nvSpPr>
        <p:spPr>
          <a:xfrm flipH="1">
            <a:off x="7737972" y="2546806"/>
            <a:ext cx="889438" cy="484632"/>
          </a:xfrm>
          <a:prstGeom prst="rightArrow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latin typeface="Calibri Light" charset="0"/>
                <a:ea typeface="Calibri Light" charset="0"/>
                <a:cs typeface="Calibri Light" charset="0"/>
              </a:rPr>
              <a:t>Rules</a:t>
            </a:r>
          </a:p>
        </p:txBody>
      </p:sp>
    </p:spTree>
    <p:extLst>
      <p:ext uri="{BB962C8B-B14F-4D97-AF65-F5344CB8AC3E}">
        <p14:creationId xmlns:p14="http://schemas.microsoft.com/office/powerpoint/2010/main" val="176006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6" grpId="0" animBg="1"/>
      <p:bldP spid="17" grpId="0" animBg="1"/>
      <p:bldP spid="1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415A40-EFB7-4673-B043-ABE31B127A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Warm-Up Production: Just some load tests as before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DE9B85-3A2F-4EB7-B710-A5358C4776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845" y="1131590"/>
            <a:ext cx="5632302" cy="30257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93D092F-4193-456B-B942-FC89013F7CD6}"/>
              </a:ext>
            </a:extLst>
          </p:cNvPr>
          <p:cNvSpPr/>
          <p:nvPr/>
        </p:nvSpPr>
        <p:spPr>
          <a:xfrm>
            <a:off x="1115616" y="1640984"/>
            <a:ext cx="4608512" cy="246094"/>
          </a:xfrm>
          <a:prstGeom prst="rect">
            <a:avLst/>
          </a:prstGeom>
          <a:noFill/>
          <a:ln w="25400">
            <a:solidFill>
              <a:srgbClr val="2B85B9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B1204A3-B7AA-4B47-8F0A-1C83C0B47A8C}"/>
              </a:ext>
            </a:extLst>
          </p:cNvPr>
          <p:cNvSpPr/>
          <p:nvPr/>
        </p:nvSpPr>
        <p:spPr>
          <a:xfrm>
            <a:off x="1093035" y="3651870"/>
            <a:ext cx="4608512" cy="246094"/>
          </a:xfrm>
          <a:prstGeom prst="rect">
            <a:avLst/>
          </a:prstGeom>
          <a:noFill/>
          <a:ln w="25400">
            <a:solidFill>
              <a:srgbClr val="2B85B9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EF98BA-83A2-4340-BFBF-A7D411E4D7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0112" y="1829744"/>
            <a:ext cx="3395335" cy="30540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63F19C8-9C26-4DBA-B0A6-778EAA113FC3}"/>
              </a:ext>
            </a:extLst>
          </p:cNvPr>
          <p:cNvSpPr/>
          <p:nvPr/>
        </p:nvSpPr>
        <p:spPr>
          <a:xfrm>
            <a:off x="5580111" y="2874306"/>
            <a:ext cx="3395336" cy="1981162"/>
          </a:xfrm>
          <a:prstGeom prst="rect">
            <a:avLst/>
          </a:prstGeom>
          <a:noFill/>
          <a:ln w="25400">
            <a:solidFill>
              <a:srgbClr val="2B85B9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83490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580E13-069D-4CA4-8BA9-C3DFF0BB3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Validate Production: Ready to go GREEN / BLUE?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1C5A7F-D93A-4320-84AA-39D5BAC670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74" y="1203598"/>
            <a:ext cx="6184047" cy="27363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F24DFFD-18A5-4E24-B691-FA434DB5D9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5478" y="3329283"/>
            <a:ext cx="3240360" cy="11464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63E362C-B574-41AD-AAE4-6363CD35DD6F}"/>
              </a:ext>
            </a:extLst>
          </p:cNvPr>
          <p:cNvSpPr/>
          <p:nvPr/>
        </p:nvSpPr>
        <p:spPr>
          <a:xfrm>
            <a:off x="6092000" y="3622375"/>
            <a:ext cx="2664296" cy="173512"/>
          </a:xfrm>
          <a:prstGeom prst="rect">
            <a:avLst/>
          </a:prstGeom>
          <a:noFill/>
          <a:ln w="25400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6D3C544-C4ED-481D-85B0-87E38DBBB8B2}"/>
              </a:ext>
            </a:extLst>
          </p:cNvPr>
          <p:cNvSpPr/>
          <p:nvPr/>
        </p:nvSpPr>
        <p:spPr>
          <a:xfrm>
            <a:off x="1043608" y="2859782"/>
            <a:ext cx="4471870" cy="196247"/>
          </a:xfrm>
          <a:prstGeom prst="rect">
            <a:avLst/>
          </a:prstGeom>
          <a:noFill/>
          <a:ln w="25400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07667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08D53B7-6D89-4427-9947-D2A4DDA90D6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200" dirty="0"/>
              <a:t>LIVE DEMO!!</a:t>
            </a:r>
            <a:br>
              <a:rPr lang="en-US" dirty="0"/>
            </a:br>
            <a:r>
              <a:rPr lang="en-US" dirty="0"/>
              <a:t>Getting Started with the Tutorial</a:t>
            </a:r>
          </a:p>
        </p:txBody>
      </p:sp>
    </p:spTree>
    <p:extLst>
      <p:ext uri="{BB962C8B-B14F-4D97-AF65-F5344CB8AC3E}">
        <p14:creationId xmlns:p14="http://schemas.microsoft.com/office/powerpoint/2010/main" val="16277075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Title 1"/>
          <p:cNvSpPr txBox="1">
            <a:spLocks/>
          </p:cNvSpPr>
          <p:nvPr/>
        </p:nvSpPr>
        <p:spPr>
          <a:xfrm>
            <a:off x="300037" y="248069"/>
            <a:ext cx="8153400" cy="50827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685783">
              <a:defRPr/>
            </a:pPr>
            <a:endParaRPr lang="en-US" sz="3300" dirty="0">
              <a:solidFill>
                <a:srgbClr val="454646"/>
              </a:solidFill>
              <a:latin typeface="Calibri Light"/>
            </a:endParaRPr>
          </a:p>
        </p:txBody>
      </p:sp>
      <p:sp>
        <p:nvSpPr>
          <p:cNvPr id="30" name="Oval 29"/>
          <p:cNvSpPr/>
          <p:nvPr/>
        </p:nvSpPr>
        <p:spPr>
          <a:xfrm>
            <a:off x="1436919" y="1752619"/>
            <a:ext cx="1620180" cy="1620180"/>
          </a:xfrm>
          <a:prstGeom prst="ellipse">
            <a:avLst/>
          </a:prstGeom>
          <a:noFill/>
          <a:ln w="69850" cap="flat" cmpd="sng" algn="ctr">
            <a:solidFill>
              <a:srgbClr val="B2B2B2">
                <a:alpha val="3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defTabSz="914310">
              <a:defRPr/>
            </a:pPr>
            <a:endParaRPr lang="en-US" dirty="0">
              <a:solidFill>
                <a:srgbClr val="666666"/>
              </a:solidFill>
              <a:latin typeface="Open Sans Light"/>
            </a:endParaRPr>
          </a:p>
        </p:txBody>
      </p:sp>
      <p:sp>
        <p:nvSpPr>
          <p:cNvPr id="31" name="Arc 30"/>
          <p:cNvSpPr/>
          <p:nvPr/>
        </p:nvSpPr>
        <p:spPr>
          <a:xfrm>
            <a:off x="1437765" y="1753465"/>
            <a:ext cx="1618488" cy="1618488"/>
          </a:xfrm>
          <a:prstGeom prst="arc">
            <a:avLst>
              <a:gd name="adj1" fmla="val 10766207"/>
              <a:gd name="adj2" fmla="val 0"/>
            </a:avLst>
          </a:prstGeom>
          <a:noFill/>
          <a:ln w="69850" cap="rnd" cmpd="sng" algn="ctr">
            <a:solidFill>
              <a:srgbClr val="4DB3C7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  <p:txBody>
          <a:bodyPr rtlCol="0" anchor="ctr"/>
          <a:lstStyle/>
          <a:p>
            <a:pPr algn="ctr" defTabSz="914310">
              <a:defRPr/>
            </a:pPr>
            <a:endParaRPr lang="en-US" dirty="0">
              <a:solidFill>
                <a:srgbClr val="666666"/>
              </a:solidFill>
              <a:latin typeface="Open Sans Light"/>
            </a:endParaRPr>
          </a:p>
        </p:txBody>
      </p:sp>
      <p:sp>
        <p:nvSpPr>
          <p:cNvPr id="32" name="Oval 31"/>
          <p:cNvSpPr/>
          <p:nvPr/>
        </p:nvSpPr>
        <p:spPr>
          <a:xfrm>
            <a:off x="3057099" y="1752619"/>
            <a:ext cx="1620180" cy="1620180"/>
          </a:xfrm>
          <a:prstGeom prst="ellipse">
            <a:avLst/>
          </a:prstGeom>
          <a:noFill/>
          <a:ln w="69850" cap="flat" cmpd="sng" algn="ctr">
            <a:solidFill>
              <a:srgbClr val="B2B2B2">
                <a:alpha val="3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defTabSz="914310">
              <a:defRPr/>
            </a:pPr>
            <a:endParaRPr lang="en-US" dirty="0">
              <a:solidFill>
                <a:srgbClr val="666666"/>
              </a:solidFill>
              <a:latin typeface="Open Sans Light"/>
            </a:endParaRPr>
          </a:p>
        </p:txBody>
      </p:sp>
      <p:sp>
        <p:nvSpPr>
          <p:cNvPr id="33" name="Arc 32"/>
          <p:cNvSpPr/>
          <p:nvPr/>
        </p:nvSpPr>
        <p:spPr>
          <a:xfrm rot="10800000">
            <a:off x="3057945" y="1753465"/>
            <a:ext cx="1618488" cy="1618488"/>
          </a:xfrm>
          <a:prstGeom prst="arc">
            <a:avLst>
              <a:gd name="adj1" fmla="val 10766207"/>
              <a:gd name="adj2" fmla="val 0"/>
            </a:avLst>
          </a:prstGeom>
          <a:noFill/>
          <a:ln w="69850" cap="rnd" cmpd="sng" algn="ctr">
            <a:solidFill>
              <a:srgbClr val="F49D00"/>
            </a:solidFill>
            <a:prstDash val="solid"/>
            <a:headEnd type="triangle"/>
            <a:tailEnd type="none"/>
          </a:ln>
          <a:effectLst/>
        </p:spPr>
        <p:txBody>
          <a:bodyPr rtlCol="0" anchor="ctr"/>
          <a:lstStyle/>
          <a:p>
            <a:pPr algn="ctr" defTabSz="914310">
              <a:defRPr/>
            </a:pPr>
            <a:endParaRPr lang="en-US" dirty="0">
              <a:solidFill>
                <a:srgbClr val="666666"/>
              </a:solidFill>
              <a:latin typeface="Open Sans Light"/>
            </a:endParaRPr>
          </a:p>
        </p:txBody>
      </p:sp>
      <p:sp>
        <p:nvSpPr>
          <p:cNvPr id="34" name="Oval 33"/>
          <p:cNvSpPr/>
          <p:nvPr/>
        </p:nvSpPr>
        <p:spPr>
          <a:xfrm>
            <a:off x="4676581" y="1752619"/>
            <a:ext cx="1620180" cy="1620180"/>
          </a:xfrm>
          <a:prstGeom prst="ellipse">
            <a:avLst/>
          </a:prstGeom>
          <a:noFill/>
          <a:ln w="69850" cap="flat" cmpd="sng" algn="ctr">
            <a:solidFill>
              <a:srgbClr val="B2B2B2">
                <a:alpha val="3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defTabSz="914310">
              <a:defRPr/>
            </a:pPr>
            <a:endParaRPr lang="en-US" dirty="0">
              <a:solidFill>
                <a:srgbClr val="666666"/>
              </a:solidFill>
              <a:latin typeface="Open Sans Light"/>
            </a:endParaRPr>
          </a:p>
        </p:txBody>
      </p:sp>
      <p:sp>
        <p:nvSpPr>
          <p:cNvPr id="35" name="Arc 34"/>
          <p:cNvSpPr/>
          <p:nvPr/>
        </p:nvSpPr>
        <p:spPr>
          <a:xfrm>
            <a:off x="4677427" y="1753465"/>
            <a:ext cx="1618488" cy="1618488"/>
          </a:xfrm>
          <a:prstGeom prst="arc">
            <a:avLst>
              <a:gd name="adj1" fmla="val 10766207"/>
              <a:gd name="adj2" fmla="val 0"/>
            </a:avLst>
          </a:prstGeom>
          <a:noFill/>
          <a:ln w="69850" cap="rnd" cmpd="sng" algn="ctr">
            <a:solidFill>
              <a:srgbClr val="1D6E9B"/>
            </a:solidFill>
            <a:prstDash val="solid"/>
            <a:tailEnd type="triangle"/>
          </a:ln>
          <a:effectLst/>
        </p:spPr>
        <p:txBody>
          <a:bodyPr rtlCol="0" anchor="ctr"/>
          <a:lstStyle/>
          <a:p>
            <a:pPr algn="ctr" defTabSz="914310">
              <a:defRPr/>
            </a:pPr>
            <a:endParaRPr lang="en-US" dirty="0">
              <a:solidFill>
                <a:srgbClr val="666666"/>
              </a:solidFill>
              <a:latin typeface="Open Sans Light"/>
            </a:endParaRPr>
          </a:p>
        </p:txBody>
      </p:sp>
      <p:sp>
        <p:nvSpPr>
          <p:cNvPr id="37" name="Oval 36"/>
          <p:cNvSpPr/>
          <p:nvPr/>
        </p:nvSpPr>
        <p:spPr>
          <a:xfrm>
            <a:off x="6296761" y="1752619"/>
            <a:ext cx="1620180" cy="1620180"/>
          </a:xfrm>
          <a:prstGeom prst="ellipse">
            <a:avLst/>
          </a:prstGeom>
          <a:noFill/>
          <a:ln w="69850" cap="flat" cmpd="sng" algn="ctr">
            <a:solidFill>
              <a:srgbClr val="B2B2B2">
                <a:alpha val="3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defTabSz="914310">
              <a:defRPr/>
            </a:pPr>
            <a:endParaRPr lang="en-US" dirty="0">
              <a:solidFill>
                <a:srgbClr val="666666"/>
              </a:solidFill>
              <a:latin typeface="Open Sans Light"/>
            </a:endParaRPr>
          </a:p>
        </p:txBody>
      </p:sp>
      <p:sp>
        <p:nvSpPr>
          <p:cNvPr id="38" name="Arc 37"/>
          <p:cNvSpPr/>
          <p:nvPr/>
        </p:nvSpPr>
        <p:spPr>
          <a:xfrm rot="10800000">
            <a:off x="6297607" y="1753465"/>
            <a:ext cx="1618488" cy="1618488"/>
          </a:xfrm>
          <a:prstGeom prst="arc">
            <a:avLst>
              <a:gd name="adj1" fmla="val 10766207"/>
              <a:gd name="adj2" fmla="val 0"/>
            </a:avLst>
          </a:prstGeom>
          <a:noFill/>
          <a:ln w="69850" cap="rnd" cmpd="sng" algn="ctr">
            <a:solidFill>
              <a:srgbClr val="CF423F"/>
            </a:solidFill>
            <a:prstDash val="solid"/>
            <a:headEnd type="triangle"/>
          </a:ln>
          <a:effectLst/>
        </p:spPr>
        <p:txBody>
          <a:bodyPr rtlCol="0" anchor="ctr"/>
          <a:lstStyle/>
          <a:p>
            <a:pPr algn="ctr" defTabSz="914310">
              <a:defRPr/>
            </a:pPr>
            <a:endParaRPr lang="en-US" dirty="0">
              <a:solidFill>
                <a:srgbClr val="666666"/>
              </a:solidFill>
              <a:latin typeface="Open Sans Light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1437765" y="2392866"/>
            <a:ext cx="16184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310">
              <a:defRPr/>
            </a:pPr>
            <a:r>
              <a:rPr lang="en-US" dirty="0">
                <a:solidFill>
                  <a:srgbClr val="666666"/>
                </a:solidFill>
                <a:latin typeface="Open Sans Light"/>
              </a:rPr>
              <a:t>Dev</a:t>
            </a:r>
          </a:p>
        </p:txBody>
      </p:sp>
      <p:sp>
        <p:nvSpPr>
          <p:cNvPr id="40" name="Rectangle 39"/>
          <p:cNvSpPr/>
          <p:nvPr/>
        </p:nvSpPr>
        <p:spPr>
          <a:xfrm>
            <a:off x="3055348" y="2397219"/>
            <a:ext cx="16184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310">
              <a:defRPr/>
            </a:pPr>
            <a:r>
              <a:rPr lang="en-US" dirty="0">
                <a:solidFill>
                  <a:srgbClr val="666666"/>
                </a:solidFill>
                <a:latin typeface="Open Sans Light"/>
              </a:rPr>
              <a:t>Perf/Test</a:t>
            </a:r>
          </a:p>
        </p:txBody>
      </p:sp>
      <p:sp>
        <p:nvSpPr>
          <p:cNvPr id="41" name="Rectangle 40"/>
          <p:cNvSpPr/>
          <p:nvPr/>
        </p:nvSpPr>
        <p:spPr>
          <a:xfrm>
            <a:off x="4667207" y="2415921"/>
            <a:ext cx="16184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310">
              <a:defRPr/>
            </a:pPr>
            <a:r>
              <a:rPr lang="en-US" dirty="0">
                <a:solidFill>
                  <a:srgbClr val="666666"/>
                </a:solidFill>
                <a:latin typeface="Open Sans Light"/>
              </a:rPr>
              <a:t>Ops</a:t>
            </a:r>
          </a:p>
        </p:txBody>
      </p:sp>
      <p:sp>
        <p:nvSpPr>
          <p:cNvPr id="42" name="Rectangle 41"/>
          <p:cNvSpPr/>
          <p:nvPr/>
        </p:nvSpPr>
        <p:spPr>
          <a:xfrm>
            <a:off x="6283098" y="2422228"/>
            <a:ext cx="16184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310">
              <a:defRPr/>
            </a:pPr>
            <a:r>
              <a:rPr lang="en-US" dirty="0">
                <a:solidFill>
                  <a:srgbClr val="666666"/>
                </a:solidFill>
                <a:latin typeface="Open Sans Light"/>
              </a:rPr>
              <a:t>Biz</a:t>
            </a:r>
          </a:p>
        </p:txBody>
      </p:sp>
      <p:sp>
        <p:nvSpPr>
          <p:cNvPr id="43" name="Arc 42"/>
          <p:cNvSpPr/>
          <p:nvPr/>
        </p:nvSpPr>
        <p:spPr>
          <a:xfrm>
            <a:off x="6297607" y="1748996"/>
            <a:ext cx="1618488" cy="1618488"/>
          </a:xfrm>
          <a:prstGeom prst="arc">
            <a:avLst>
              <a:gd name="adj1" fmla="val 10766207"/>
              <a:gd name="adj2" fmla="val 0"/>
            </a:avLst>
          </a:prstGeom>
          <a:noFill/>
          <a:ln w="69850" cap="rnd" cmpd="sng" algn="ctr">
            <a:solidFill>
              <a:srgbClr val="F9C1A5"/>
            </a:solidFill>
            <a:prstDash val="solid"/>
            <a:headEnd type="triangle"/>
          </a:ln>
          <a:effectLst/>
        </p:spPr>
        <p:txBody>
          <a:bodyPr rtlCol="0" anchor="ctr"/>
          <a:lstStyle/>
          <a:p>
            <a:pPr algn="ctr" defTabSz="914310">
              <a:defRPr/>
            </a:pPr>
            <a:endParaRPr lang="en-US" dirty="0">
              <a:solidFill>
                <a:srgbClr val="666666"/>
              </a:solidFill>
              <a:latin typeface="Open Sans Light"/>
            </a:endParaRPr>
          </a:p>
        </p:txBody>
      </p:sp>
      <p:sp>
        <p:nvSpPr>
          <p:cNvPr id="44" name="Arc 43"/>
          <p:cNvSpPr/>
          <p:nvPr/>
        </p:nvSpPr>
        <p:spPr>
          <a:xfrm rot="10800000">
            <a:off x="4684682" y="1753888"/>
            <a:ext cx="1618488" cy="1618488"/>
          </a:xfrm>
          <a:prstGeom prst="arc">
            <a:avLst>
              <a:gd name="adj1" fmla="val 10766207"/>
              <a:gd name="adj2" fmla="val 0"/>
            </a:avLst>
          </a:prstGeom>
          <a:noFill/>
          <a:ln w="69850" cap="rnd" cmpd="sng" algn="ctr">
            <a:solidFill>
              <a:schemeClr val="accent1">
                <a:lumMod val="40000"/>
                <a:lumOff val="60000"/>
              </a:schemeClr>
            </a:solidFill>
            <a:prstDash val="solid"/>
            <a:tailEnd type="triangle"/>
          </a:ln>
          <a:effectLst/>
        </p:spPr>
        <p:txBody>
          <a:bodyPr rtlCol="0" anchor="ctr"/>
          <a:lstStyle/>
          <a:p>
            <a:pPr algn="ctr" defTabSz="914310">
              <a:defRPr/>
            </a:pPr>
            <a:endParaRPr lang="en-US" dirty="0">
              <a:solidFill>
                <a:srgbClr val="666666"/>
              </a:solidFill>
              <a:latin typeface="Open Sans Light"/>
            </a:endParaRPr>
          </a:p>
        </p:txBody>
      </p:sp>
      <p:sp>
        <p:nvSpPr>
          <p:cNvPr id="45" name="Arc 44"/>
          <p:cNvSpPr/>
          <p:nvPr/>
        </p:nvSpPr>
        <p:spPr>
          <a:xfrm>
            <a:off x="3056401" y="1753888"/>
            <a:ext cx="1618488" cy="1618488"/>
          </a:xfrm>
          <a:prstGeom prst="arc">
            <a:avLst>
              <a:gd name="adj1" fmla="val 10766207"/>
              <a:gd name="adj2" fmla="val 0"/>
            </a:avLst>
          </a:prstGeom>
          <a:noFill/>
          <a:ln w="69850" cap="rnd" cmpd="sng" algn="ctr">
            <a:solidFill>
              <a:srgbClr val="FCE0D2"/>
            </a:solidFill>
            <a:prstDash val="solid"/>
            <a:headEnd type="triangle"/>
            <a:tailEnd type="none"/>
          </a:ln>
          <a:effectLst/>
        </p:spPr>
        <p:txBody>
          <a:bodyPr rtlCol="0" anchor="ctr"/>
          <a:lstStyle/>
          <a:p>
            <a:pPr algn="ctr" defTabSz="914310">
              <a:defRPr/>
            </a:pPr>
            <a:endParaRPr lang="en-US" dirty="0">
              <a:solidFill>
                <a:srgbClr val="666666"/>
              </a:solidFill>
              <a:latin typeface="Open Sans Light"/>
            </a:endParaRPr>
          </a:p>
        </p:txBody>
      </p:sp>
      <p:sp>
        <p:nvSpPr>
          <p:cNvPr id="46" name="Arc 45"/>
          <p:cNvSpPr/>
          <p:nvPr/>
        </p:nvSpPr>
        <p:spPr>
          <a:xfrm rot="10800000">
            <a:off x="1437913" y="1753888"/>
            <a:ext cx="1618488" cy="1618488"/>
          </a:xfrm>
          <a:prstGeom prst="arc">
            <a:avLst>
              <a:gd name="adj1" fmla="val 10766207"/>
              <a:gd name="adj2" fmla="val 0"/>
            </a:avLst>
          </a:prstGeom>
          <a:noFill/>
          <a:ln w="69850" cap="rnd" cmpd="sng" algn="ctr">
            <a:solidFill>
              <a:srgbClr val="C2F9FF"/>
            </a:solidFill>
            <a:prstDash val="solid"/>
            <a:tailEnd type="triangle"/>
          </a:ln>
          <a:effectLst/>
        </p:spPr>
        <p:txBody>
          <a:bodyPr rtlCol="0" anchor="ctr"/>
          <a:lstStyle/>
          <a:p>
            <a:pPr algn="ctr" defTabSz="914310">
              <a:defRPr/>
            </a:pPr>
            <a:endParaRPr lang="en-US" dirty="0">
              <a:solidFill>
                <a:srgbClr val="666666"/>
              </a:solidFill>
              <a:latin typeface="Open Sans Light"/>
            </a:endParaRPr>
          </a:p>
        </p:txBody>
      </p:sp>
      <p:sp>
        <p:nvSpPr>
          <p:cNvPr id="47" name="Arc 46"/>
          <p:cNvSpPr/>
          <p:nvPr/>
        </p:nvSpPr>
        <p:spPr>
          <a:xfrm>
            <a:off x="2091922" y="1773634"/>
            <a:ext cx="338594" cy="315153"/>
          </a:xfrm>
          <a:prstGeom prst="arc">
            <a:avLst>
              <a:gd name="adj1" fmla="val 99144"/>
              <a:gd name="adj2" fmla="val 0"/>
            </a:avLst>
          </a:prstGeom>
          <a:ln w="34925">
            <a:solidFill>
              <a:srgbClr val="48B1C5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33">
              <a:defRPr/>
            </a:pPr>
            <a:endParaRPr lang="en-US" dirty="0">
              <a:solidFill>
                <a:srgbClr val="666666"/>
              </a:solidFill>
              <a:latin typeface="Calibri" panose="020F0502020204030204"/>
            </a:endParaRPr>
          </a:p>
        </p:txBody>
      </p:sp>
      <p:sp>
        <p:nvSpPr>
          <p:cNvPr id="48" name="Arc 47"/>
          <p:cNvSpPr/>
          <p:nvPr/>
        </p:nvSpPr>
        <p:spPr>
          <a:xfrm>
            <a:off x="5345425" y="1769117"/>
            <a:ext cx="338594" cy="315153"/>
          </a:xfrm>
          <a:prstGeom prst="arc">
            <a:avLst>
              <a:gd name="adj1" fmla="val 99144"/>
              <a:gd name="adj2" fmla="val 0"/>
            </a:avLst>
          </a:prstGeom>
          <a:ln w="34925">
            <a:solidFill>
              <a:srgbClr val="1D6E9B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33">
              <a:defRPr/>
            </a:pPr>
            <a:endParaRPr lang="en-US" dirty="0">
              <a:solidFill>
                <a:srgbClr val="666666"/>
              </a:solidFill>
              <a:latin typeface="Calibri" panose="020F0502020204030204"/>
            </a:endParaRPr>
          </a:p>
        </p:txBody>
      </p:sp>
      <p:sp>
        <p:nvSpPr>
          <p:cNvPr id="49" name="Arc 48"/>
          <p:cNvSpPr/>
          <p:nvPr/>
        </p:nvSpPr>
        <p:spPr>
          <a:xfrm>
            <a:off x="3715879" y="3015653"/>
            <a:ext cx="338594" cy="315153"/>
          </a:xfrm>
          <a:prstGeom prst="arc">
            <a:avLst>
              <a:gd name="adj1" fmla="val 99144"/>
              <a:gd name="adj2" fmla="val 0"/>
            </a:avLst>
          </a:prstGeom>
          <a:ln w="34925">
            <a:solidFill>
              <a:srgbClr val="F49D00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33">
              <a:defRPr/>
            </a:pPr>
            <a:endParaRPr lang="en-US" dirty="0">
              <a:solidFill>
                <a:srgbClr val="666666"/>
              </a:solidFill>
              <a:latin typeface="Calibri" panose="020F0502020204030204"/>
            </a:endParaRPr>
          </a:p>
        </p:txBody>
      </p:sp>
      <p:sp>
        <p:nvSpPr>
          <p:cNvPr id="50" name="Arc 49"/>
          <p:cNvSpPr/>
          <p:nvPr/>
        </p:nvSpPr>
        <p:spPr>
          <a:xfrm>
            <a:off x="6965323" y="3015653"/>
            <a:ext cx="338594" cy="315153"/>
          </a:xfrm>
          <a:prstGeom prst="arc">
            <a:avLst>
              <a:gd name="adj1" fmla="val 99144"/>
              <a:gd name="adj2" fmla="val 0"/>
            </a:avLst>
          </a:prstGeom>
          <a:ln w="34925">
            <a:solidFill>
              <a:srgbClr val="C00000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33">
              <a:defRPr/>
            </a:pPr>
            <a:endParaRPr lang="en-US" dirty="0">
              <a:solidFill>
                <a:srgbClr val="666666"/>
              </a:solidFill>
              <a:latin typeface="Calibri" panose="020F0502020204030204"/>
            </a:endParaRPr>
          </a:p>
        </p:txBody>
      </p:sp>
      <p:cxnSp>
        <p:nvCxnSpPr>
          <p:cNvPr id="51" name="Straight Connector 50"/>
          <p:cNvCxnSpPr/>
          <p:nvPr/>
        </p:nvCxnSpPr>
        <p:spPr>
          <a:xfrm>
            <a:off x="3055350" y="1708473"/>
            <a:ext cx="5422" cy="1750034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4675560" y="1695325"/>
            <a:ext cx="5422" cy="1750034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Arc 54"/>
          <p:cNvSpPr/>
          <p:nvPr/>
        </p:nvSpPr>
        <p:spPr>
          <a:xfrm rot="10800000">
            <a:off x="6956659" y="1771217"/>
            <a:ext cx="338594" cy="315153"/>
          </a:xfrm>
          <a:prstGeom prst="arc">
            <a:avLst>
              <a:gd name="adj1" fmla="val 99144"/>
              <a:gd name="adj2" fmla="val 0"/>
            </a:avLst>
          </a:prstGeom>
          <a:ln w="34925">
            <a:solidFill>
              <a:srgbClr val="F9C1A5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33">
              <a:defRPr/>
            </a:pPr>
            <a:endParaRPr lang="en-US" dirty="0">
              <a:solidFill>
                <a:srgbClr val="666666"/>
              </a:solidFill>
              <a:latin typeface="Calibri" panose="020F0502020204030204"/>
            </a:endParaRPr>
          </a:p>
        </p:txBody>
      </p:sp>
      <p:sp>
        <p:nvSpPr>
          <p:cNvPr id="56" name="Arc 55"/>
          <p:cNvSpPr/>
          <p:nvPr/>
        </p:nvSpPr>
        <p:spPr>
          <a:xfrm rot="10800000">
            <a:off x="3683703" y="1788995"/>
            <a:ext cx="338594" cy="315153"/>
          </a:xfrm>
          <a:prstGeom prst="arc">
            <a:avLst>
              <a:gd name="adj1" fmla="val 99144"/>
              <a:gd name="adj2" fmla="val 0"/>
            </a:avLst>
          </a:prstGeom>
          <a:ln w="34925">
            <a:solidFill>
              <a:srgbClr val="FCE0D2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33">
              <a:defRPr/>
            </a:pPr>
            <a:endParaRPr lang="en-US" dirty="0">
              <a:solidFill>
                <a:srgbClr val="666666"/>
              </a:solidFill>
              <a:latin typeface="Calibri" panose="020F0502020204030204"/>
            </a:endParaRPr>
          </a:p>
        </p:txBody>
      </p:sp>
      <p:sp>
        <p:nvSpPr>
          <p:cNvPr id="57" name="Arc 56"/>
          <p:cNvSpPr/>
          <p:nvPr/>
        </p:nvSpPr>
        <p:spPr>
          <a:xfrm rot="10800000">
            <a:off x="5315683" y="3014698"/>
            <a:ext cx="338594" cy="315153"/>
          </a:xfrm>
          <a:prstGeom prst="arc">
            <a:avLst>
              <a:gd name="adj1" fmla="val 99144"/>
              <a:gd name="adj2" fmla="val 0"/>
            </a:avLst>
          </a:prstGeom>
          <a:ln w="34925">
            <a:solidFill>
              <a:srgbClr val="97DCFF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33">
              <a:defRPr/>
            </a:pPr>
            <a:endParaRPr lang="en-US" dirty="0">
              <a:solidFill>
                <a:srgbClr val="666666"/>
              </a:solidFill>
              <a:latin typeface="Calibri" panose="020F0502020204030204"/>
            </a:endParaRPr>
          </a:p>
        </p:txBody>
      </p:sp>
      <p:sp>
        <p:nvSpPr>
          <p:cNvPr id="58" name="Arc 57"/>
          <p:cNvSpPr/>
          <p:nvPr/>
        </p:nvSpPr>
        <p:spPr>
          <a:xfrm rot="10800000">
            <a:off x="2061649" y="3014698"/>
            <a:ext cx="338594" cy="315153"/>
          </a:xfrm>
          <a:prstGeom prst="arc">
            <a:avLst>
              <a:gd name="adj1" fmla="val 99144"/>
              <a:gd name="adj2" fmla="val 0"/>
            </a:avLst>
          </a:prstGeom>
          <a:ln w="34925">
            <a:solidFill>
              <a:srgbClr val="C2F9FF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33">
              <a:defRPr/>
            </a:pPr>
            <a:endParaRPr lang="en-US" dirty="0">
              <a:solidFill>
                <a:srgbClr val="666666"/>
              </a:solidFill>
              <a:latin typeface="Calibri" panose="020F0502020204030204"/>
            </a:endParaRPr>
          </a:p>
        </p:txBody>
      </p:sp>
      <p:pic>
        <p:nvPicPr>
          <p:cNvPr id="59" name="Picture 2" descr="Image result for dynatrace logo"/>
          <p:cNvPicPr>
            <a:picLocks noChangeAspect="1" noChangeArrowheads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407810" y="2126598"/>
            <a:ext cx="4299008" cy="867274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62" name="AutoShape 6" descr="Image result for bitbucket logo"/>
          <p:cNvSpPr>
            <a:spLocks noChangeAspect="1" noChangeArrowheads="1"/>
          </p:cNvSpPr>
          <p:nvPr/>
        </p:nvSpPr>
        <p:spPr bwMode="auto">
          <a:xfrm>
            <a:off x="5447336" y="2333131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685783">
              <a:defRPr/>
            </a:pPr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67" name="Picture 66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35259" y="3359688"/>
            <a:ext cx="457729" cy="443942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/>
        </p:nvPicPr>
        <p:blipFill rotWithShape="1">
          <a:blip r:embed="rId5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7476" y="2916751"/>
            <a:ext cx="473332" cy="450734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6866" y="2336856"/>
            <a:ext cx="638393" cy="638393"/>
          </a:xfrm>
          <a:prstGeom prst="rect">
            <a:avLst/>
          </a:prstGeom>
        </p:spPr>
      </p:pic>
      <p:pic>
        <p:nvPicPr>
          <p:cNvPr id="71" name="Picture 7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7477" y="1718601"/>
            <a:ext cx="607754" cy="607754"/>
          </a:xfrm>
          <a:prstGeom prst="rect">
            <a:avLst/>
          </a:prstGeom>
        </p:spPr>
      </p:pic>
      <p:pic>
        <p:nvPicPr>
          <p:cNvPr id="4100" name="Picture 4" descr="Neotys"/>
          <p:cNvPicPr>
            <a:picLocks noChangeAspect="1" noChangeArrowheads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71742"/>
          <a:stretch/>
        </p:blipFill>
        <p:spPr bwMode="auto">
          <a:xfrm>
            <a:off x="1977248" y="1186904"/>
            <a:ext cx="391565" cy="393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Image result for loadrunner logo"/>
          <p:cNvPicPr>
            <a:picLocks noChangeAspect="1" noChangeArrowheads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85217" y="1127863"/>
            <a:ext cx="516216" cy="516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Image result for git logo"/>
          <p:cNvPicPr>
            <a:picLocks noChangeAspect="1" noChangeArrowheads="1"/>
          </p:cNvPicPr>
          <p:nvPr/>
        </p:nvPicPr>
        <p:blipFill rotWithShape="1"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51550"/>
          <a:stretch/>
        </p:blipFill>
        <p:spPr bwMode="auto">
          <a:xfrm>
            <a:off x="4855720" y="3609724"/>
            <a:ext cx="525649" cy="453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Image result for pagerduty icon"/>
          <p:cNvPicPr>
            <a:picLocks noChangeAspect="1" noChangeArrowheads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68841" y="3493509"/>
            <a:ext cx="495989" cy="495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 descr="Image result for servicenow icon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40775" y="2677991"/>
            <a:ext cx="515009" cy="515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2" name="Picture 16" descr="Image result for xmatters icon"/>
          <p:cNvPicPr>
            <a:picLocks noChangeAspect="1" noChangeArrowheads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48515" y="1894820"/>
            <a:ext cx="482363" cy="482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4" name="Picture 18" descr="Image result for slack icon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87646" y="1099976"/>
            <a:ext cx="571989" cy="571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79267" y="1078331"/>
            <a:ext cx="475215" cy="577312"/>
          </a:xfrm>
          <a:prstGeom prst="rect">
            <a:avLst/>
          </a:prstGeom>
        </p:spPr>
      </p:pic>
      <p:pic>
        <p:nvPicPr>
          <p:cNvPr id="4118" name="Picture 22" descr="Image result for electriccloud logo"/>
          <p:cNvPicPr>
            <a:picLocks noChangeAspect="1" noChangeArrowheads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32698" y="3504376"/>
            <a:ext cx="531872" cy="531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0" name="Picture 24" descr="Image result for visual studio logo"/>
          <p:cNvPicPr>
            <a:picLocks noChangeAspect="1" noChangeArrowheads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53591" y="3510010"/>
            <a:ext cx="534464" cy="552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5" name="Right Arrow 44"/>
          <p:cNvSpPr/>
          <p:nvPr/>
        </p:nvSpPr>
        <p:spPr>
          <a:xfrm flipH="1">
            <a:off x="194372" y="280095"/>
            <a:ext cx="4073145" cy="689696"/>
          </a:xfrm>
          <a:prstGeom prst="rightArrow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767">
              <a:defRPr/>
            </a:pPr>
            <a:r>
              <a:rPr lang="en-US" sz="2100" dirty="0">
                <a:solidFill>
                  <a:prstClr val="black"/>
                </a:solidFill>
                <a:latin typeface="Calibri Light" charset="0"/>
                <a:ea typeface="Calibri Light" charset="0"/>
                <a:cs typeface="Calibri Light" charset="0"/>
              </a:rPr>
              <a:t>Shift-Left: Break Pipeline Earlier</a:t>
            </a:r>
          </a:p>
        </p:txBody>
      </p:sp>
      <p:sp>
        <p:nvSpPr>
          <p:cNvPr id="86" name="Right Arrow 49"/>
          <p:cNvSpPr/>
          <p:nvPr/>
        </p:nvSpPr>
        <p:spPr>
          <a:xfrm>
            <a:off x="4859321" y="4453792"/>
            <a:ext cx="4073146" cy="658231"/>
          </a:xfrm>
          <a:prstGeom prst="rightArrow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767">
              <a:defRPr/>
            </a:pPr>
            <a:r>
              <a:rPr lang="en-US" sz="2100" dirty="0">
                <a:solidFill>
                  <a:prstClr val="black"/>
                </a:solidFill>
                <a:latin typeface="Calibri Light" charset="0"/>
                <a:ea typeface="Calibri Light" charset="0"/>
                <a:cs typeface="Calibri Light" charset="0"/>
              </a:rPr>
              <a:t>Path to NoOps: Self-Healing, …</a:t>
            </a:r>
          </a:p>
        </p:txBody>
      </p:sp>
      <p:sp>
        <p:nvSpPr>
          <p:cNvPr id="53" name="Right Arrow 49"/>
          <p:cNvSpPr/>
          <p:nvPr/>
        </p:nvSpPr>
        <p:spPr>
          <a:xfrm>
            <a:off x="4859321" y="298078"/>
            <a:ext cx="4073145" cy="658231"/>
          </a:xfrm>
          <a:prstGeom prst="rightArrow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767">
              <a:defRPr/>
            </a:pPr>
            <a:r>
              <a:rPr lang="en-US" sz="2100" dirty="0">
                <a:solidFill>
                  <a:prstClr val="black"/>
                </a:solidFill>
                <a:latin typeface="Calibri Light" charset="0"/>
                <a:ea typeface="Calibri Light" charset="0"/>
                <a:cs typeface="Calibri Light" charset="0"/>
              </a:rPr>
              <a:t>Shift-Right: Tags, Deploys, Events</a:t>
            </a:r>
          </a:p>
        </p:txBody>
      </p:sp>
      <p:sp>
        <p:nvSpPr>
          <p:cNvPr id="54" name="Right Arrow 44"/>
          <p:cNvSpPr/>
          <p:nvPr/>
        </p:nvSpPr>
        <p:spPr>
          <a:xfrm flipH="1">
            <a:off x="224765" y="4422325"/>
            <a:ext cx="4042753" cy="689696"/>
          </a:xfrm>
          <a:prstGeom prst="rightArrow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767">
              <a:defRPr/>
            </a:pPr>
            <a:r>
              <a:rPr lang="en-US" sz="2100" dirty="0">
                <a:solidFill>
                  <a:prstClr val="black"/>
                </a:solidFill>
                <a:latin typeface="Calibri Light" charset="0"/>
                <a:ea typeface="Calibri Light" charset="0"/>
                <a:cs typeface="Calibri Light" charset="0"/>
              </a:rPr>
              <a:t>Actionable Feedback Loops</a:t>
            </a:r>
          </a:p>
        </p:txBody>
      </p:sp>
      <p:pic>
        <p:nvPicPr>
          <p:cNvPr id="1026" name="Picture 2" descr="Image result for teamcity icon"/>
          <p:cNvPicPr>
            <a:picLocks noChangeAspect="1" noChangeArrowheads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50630" y="1103726"/>
            <a:ext cx="498411" cy="498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Image result for jenkins icon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34513" y="3536309"/>
            <a:ext cx="434884" cy="601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4" descr="Image result for bitbucket"/>
          <p:cNvPicPr>
            <a:picLocks noChangeAspect="1" noChangeArrowheads="1"/>
          </p:cNvPicPr>
          <p:nvPr/>
        </p:nvPicPr>
        <p:blipFill>
          <a:blip r:embed="rId20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30466" y="1012488"/>
            <a:ext cx="690977" cy="690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65"/>
          <p:cNvPicPr>
            <a:picLocks noChangeAspect="1"/>
          </p:cNvPicPr>
          <p:nvPr/>
        </p:nvPicPr>
        <p:blipFill>
          <a:blip r:embed="rId2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31928" y="3571092"/>
            <a:ext cx="472307" cy="472307"/>
          </a:xfrm>
          <a:prstGeom prst="rect">
            <a:avLst/>
          </a:prstGeom>
        </p:spPr>
      </p:pic>
      <p:pic>
        <p:nvPicPr>
          <p:cNvPr id="1028" name="Picture 4" descr="Image result for jira logo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56393" y="3479610"/>
            <a:ext cx="628690" cy="628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hipchat logo"/>
          <p:cNvPicPr>
            <a:picLocks noChangeAspect="1" noChangeArrowheads="1"/>
          </p:cNvPicPr>
          <p:nvPr/>
        </p:nvPicPr>
        <p:blipFill>
          <a:blip r:embed="rId2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46723" y="985817"/>
            <a:ext cx="851517" cy="851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483052" y="1189758"/>
            <a:ext cx="479908" cy="409333"/>
          </a:xfrm>
          <a:prstGeom prst="rect">
            <a:avLst/>
          </a:prstGeom>
        </p:spPr>
      </p:pic>
      <p:pic>
        <p:nvPicPr>
          <p:cNvPr id="68" name="Picture 2" descr="Image result for bmc remedy logo"/>
          <p:cNvPicPr>
            <a:picLocks noChangeAspect="1" noChangeArrowheads="1"/>
          </p:cNvPicPr>
          <p:nvPr/>
        </p:nvPicPr>
        <p:blipFill>
          <a:blip r:embed="rId25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57632" y="1209466"/>
            <a:ext cx="699685" cy="699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Image result for cloudfoundry icon"/>
          <p:cNvPicPr>
            <a:picLocks noChangeAspect="1" noChangeArrowheads="1"/>
          </p:cNvPicPr>
          <p:nvPr/>
        </p:nvPicPr>
        <p:blipFill rotWithShape="1">
          <a:blip r:embed="rId2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432314" y="1072876"/>
            <a:ext cx="459546" cy="578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Image result for openshift icon"/>
          <p:cNvPicPr>
            <a:picLocks noChangeAspect="1" noChangeArrowheads="1"/>
          </p:cNvPicPr>
          <p:nvPr/>
        </p:nvPicPr>
        <p:blipFill rotWithShape="1">
          <a:blip r:embed="rId2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158728" y="3567760"/>
            <a:ext cx="568617" cy="513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azure icon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04488" y="3581680"/>
            <a:ext cx="627179" cy="478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Gatling"/>
          <p:cNvPicPr>
            <a:picLocks noChangeAspect="1" noChangeArrowheads="1"/>
          </p:cNvPicPr>
          <p:nvPr/>
        </p:nvPicPr>
        <p:blipFill>
          <a:blip r:embed="rId2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49977" y="1268944"/>
            <a:ext cx="540452" cy="540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Image result for sauce labs icon"/>
          <p:cNvPicPr>
            <a:picLocks noChangeAspect="1" noChangeArrowheads="1"/>
          </p:cNvPicPr>
          <p:nvPr/>
        </p:nvPicPr>
        <p:blipFill>
          <a:blip r:embed="rId3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95761" y="3535809"/>
            <a:ext cx="505078" cy="505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3014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" grpId="0" animBg="1"/>
      <p:bldP spid="86" grpId="0" animBg="1"/>
      <p:bldP spid="53" grpId="0" animBg="1"/>
      <p:bldP spid="54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08D53B7-6D89-4427-9947-D2A4DDA90D6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200" dirty="0"/>
              <a:t>Load Testing Integration</a:t>
            </a:r>
            <a:br>
              <a:rPr lang="en-US" dirty="0"/>
            </a:br>
            <a:r>
              <a:rPr lang="en-US" dirty="0"/>
              <a:t>Works for </a:t>
            </a:r>
            <a:r>
              <a:rPr lang="en-US" dirty="0" err="1"/>
              <a:t>Neotys</a:t>
            </a:r>
            <a:r>
              <a:rPr lang="en-US" dirty="0"/>
              <a:t>, JMeter, Gatling, Load Runner …</a:t>
            </a:r>
          </a:p>
        </p:txBody>
      </p:sp>
    </p:spTree>
    <p:extLst>
      <p:ext uri="{BB962C8B-B14F-4D97-AF65-F5344CB8AC3E}">
        <p14:creationId xmlns:p14="http://schemas.microsoft.com/office/powerpoint/2010/main" val="24439059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5207F5F-BBC1-4EA1-9BFA-613B9AA7DE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157282"/>
            <a:ext cx="7382040" cy="3405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580E13-069D-4CA4-8BA9-C3DFF0BB3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on Load Testing Integration: Adding HTTP Headers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6D3C544-C4ED-481D-85B0-87E38DBBB8B2}"/>
              </a:ext>
            </a:extLst>
          </p:cNvPr>
          <p:cNvSpPr/>
          <p:nvPr/>
        </p:nvSpPr>
        <p:spPr>
          <a:xfrm>
            <a:off x="2022224" y="3222523"/>
            <a:ext cx="1852454" cy="133797"/>
          </a:xfrm>
          <a:prstGeom prst="rect">
            <a:avLst/>
          </a:prstGeom>
          <a:noFill/>
          <a:ln w="25400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08E8872-D994-4F96-BF6F-2E3FE01BDA5A}"/>
              </a:ext>
            </a:extLst>
          </p:cNvPr>
          <p:cNvSpPr/>
          <p:nvPr/>
        </p:nvSpPr>
        <p:spPr>
          <a:xfrm>
            <a:off x="4263578" y="3485732"/>
            <a:ext cx="1728192" cy="133797"/>
          </a:xfrm>
          <a:prstGeom prst="rect">
            <a:avLst/>
          </a:prstGeom>
          <a:noFill/>
          <a:ln w="25400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FA1A4CE-26FA-4C56-9EB9-7D4DD47B5C1F}"/>
              </a:ext>
            </a:extLst>
          </p:cNvPr>
          <p:cNvSpPr/>
          <p:nvPr/>
        </p:nvSpPr>
        <p:spPr>
          <a:xfrm>
            <a:off x="2372626" y="3374923"/>
            <a:ext cx="1728192" cy="133797"/>
          </a:xfrm>
          <a:prstGeom prst="rect">
            <a:avLst/>
          </a:prstGeom>
          <a:noFill/>
          <a:ln w="25400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F46EC7B-D501-4B2B-BBBB-A2507C707C1D}"/>
              </a:ext>
            </a:extLst>
          </p:cNvPr>
          <p:cNvSpPr/>
          <p:nvPr/>
        </p:nvSpPr>
        <p:spPr>
          <a:xfrm>
            <a:off x="4060570" y="3634877"/>
            <a:ext cx="1728192" cy="133797"/>
          </a:xfrm>
          <a:prstGeom prst="rect">
            <a:avLst/>
          </a:prstGeom>
          <a:noFill/>
          <a:ln w="25400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89578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24F7DA-DC54-4908-96BE-A58AD0F268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on Load Testing Integration: Defining Request Attributes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F97A8D-0D9F-4F43-9B42-BB8FBF9D01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1960" y="1060041"/>
            <a:ext cx="3418499" cy="39428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1BC30DB-C764-4436-904C-E70A3533D4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874" y="1060041"/>
            <a:ext cx="3256038" cy="28900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78D7AE7-FE4E-400E-9737-12F08E08EDF5}"/>
              </a:ext>
            </a:extLst>
          </p:cNvPr>
          <p:cNvSpPr/>
          <p:nvPr/>
        </p:nvSpPr>
        <p:spPr>
          <a:xfrm>
            <a:off x="587314" y="1995686"/>
            <a:ext cx="2184486" cy="216024"/>
          </a:xfrm>
          <a:prstGeom prst="rect">
            <a:avLst/>
          </a:prstGeom>
          <a:noFill/>
          <a:ln w="25400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76E4A0B-37D4-4A45-AF6A-5A80B9F14EB8}"/>
              </a:ext>
            </a:extLst>
          </p:cNvPr>
          <p:cNvSpPr/>
          <p:nvPr/>
        </p:nvSpPr>
        <p:spPr>
          <a:xfrm>
            <a:off x="4283968" y="2241206"/>
            <a:ext cx="1584176" cy="220392"/>
          </a:xfrm>
          <a:prstGeom prst="rect">
            <a:avLst/>
          </a:prstGeom>
          <a:noFill/>
          <a:ln w="25400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4415D53-DB53-4F58-AED0-9270847D304C}"/>
              </a:ext>
            </a:extLst>
          </p:cNvPr>
          <p:cNvSpPr/>
          <p:nvPr/>
        </p:nvSpPr>
        <p:spPr>
          <a:xfrm>
            <a:off x="4306110" y="3100934"/>
            <a:ext cx="1584176" cy="220392"/>
          </a:xfrm>
          <a:prstGeom prst="rect">
            <a:avLst/>
          </a:prstGeom>
          <a:noFill/>
          <a:ln w="25400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B4348CD-DDC5-4350-9707-5F42080D13A0}"/>
              </a:ext>
            </a:extLst>
          </p:cNvPr>
          <p:cNvSpPr/>
          <p:nvPr/>
        </p:nvSpPr>
        <p:spPr>
          <a:xfrm>
            <a:off x="5356714" y="3554689"/>
            <a:ext cx="2174988" cy="220392"/>
          </a:xfrm>
          <a:prstGeom prst="rect">
            <a:avLst/>
          </a:prstGeom>
          <a:noFill/>
          <a:ln w="25400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96641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48F376-C2A0-4E6A-8F9A-AC73114F77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on Load Testing Integration: Request Tag-based Analysis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919F20-24F3-47A0-9069-CD4454CD24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979022"/>
            <a:ext cx="6695728" cy="18320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3AE13DC-25A4-46A4-B213-4A879E0F19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2581" y="3075806"/>
            <a:ext cx="6705136" cy="17948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F2D029C-455C-4E73-8ECE-8610608A56C1}"/>
              </a:ext>
            </a:extLst>
          </p:cNvPr>
          <p:cNvSpPr/>
          <p:nvPr/>
        </p:nvSpPr>
        <p:spPr>
          <a:xfrm>
            <a:off x="1357728" y="2139702"/>
            <a:ext cx="6598648" cy="504056"/>
          </a:xfrm>
          <a:prstGeom prst="rect">
            <a:avLst/>
          </a:prstGeom>
          <a:noFill/>
          <a:ln w="25400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22241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08D53B7-6D89-4427-9947-D2A4DDA90D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71050" y="2169914"/>
            <a:ext cx="6201900" cy="803672"/>
          </a:xfrm>
        </p:spPr>
        <p:txBody>
          <a:bodyPr/>
          <a:lstStyle/>
          <a:p>
            <a:r>
              <a:rPr lang="en-US" sz="3200" dirty="0"/>
              <a:t>More concepts?</a:t>
            </a:r>
            <a:br>
              <a:rPr lang="en-US" dirty="0"/>
            </a:br>
            <a:r>
              <a:rPr lang="en-US" dirty="0"/>
              <a:t>Check the AWS DevOps Tutorial</a:t>
            </a:r>
          </a:p>
        </p:txBody>
      </p:sp>
    </p:spTree>
    <p:extLst>
      <p:ext uri="{BB962C8B-B14F-4D97-AF65-F5344CB8AC3E}">
        <p14:creationId xmlns:p14="http://schemas.microsoft.com/office/powerpoint/2010/main" val="9075634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Picture 71">
            <a:extLst>
              <a:ext uri="{FF2B5EF4-FFF2-40B4-BE49-F238E27FC236}">
                <a16:creationId xmlns:a16="http://schemas.microsoft.com/office/drawing/2014/main" id="{06D59185-DBEF-47D3-B899-EBF03AC178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412"/>
          <a:stretch/>
        </p:blipFill>
        <p:spPr>
          <a:xfrm>
            <a:off x="7963552" y="817451"/>
            <a:ext cx="585482" cy="575492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CA132547-A433-499C-920A-CE81BE4B0B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3552" y="817451"/>
            <a:ext cx="584249" cy="58070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A0BFD1B-DF60-4218-B8F3-CF50D769EB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513" y="267494"/>
            <a:ext cx="1512168" cy="32737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456BB41-5F97-4240-8043-208FE3575E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4042" y="690293"/>
            <a:ext cx="936104" cy="7560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B24514B-BCEA-4CAD-9B60-09BD46D654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00240" y="690293"/>
            <a:ext cx="936104" cy="72613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3ED7950-A6D1-4705-995B-88DB83C6ED1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76438" y="707784"/>
            <a:ext cx="936104" cy="7265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58BE771-8828-40FD-A897-008E825967C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52634" y="699617"/>
            <a:ext cx="936104" cy="724156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4FE1E53B-DA5E-40BA-AD4D-223A8F22A608}"/>
              </a:ext>
            </a:extLst>
          </p:cNvPr>
          <p:cNvSpPr/>
          <p:nvPr/>
        </p:nvSpPr>
        <p:spPr>
          <a:xfrm>
            <a:off x="649307" y="957866"/>
            <a:ext cx="225835" cy="279679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0074E7D0-089C-47D7-87AE-EA91AD539177}"/>
              </a:ext>
            </a:extLst>
          </p:cNvPr>
          <p:cNvSpPr/>
          <p:nvPr/>
        </p:nvSpPr>
        <p:spPr>
          <a:xfrm>
            <a:off x="2064169" y="957866"/>
            <a:ext cx="432048" cy="279679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806547F0-A997-4C36-9CB5-0FF93AD87C0E}"/>
              </a:ext>
            </a:extLst>
          </p:cNvPr>
          <p:cNvSpPr/>
          <p:nvPr/>
        </p:nvSpPr>
        <p:spPr>
          <a:xfrm>
            <a:off x="3840367" y="957866"/>
            <a:ext cx="432048" cy="279679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F8AF4C00-B224-4B1D-A473-191341966B4A}"/>
              </a:ext>
            </a:extLst>
          </p:cNvPr>
          <p:cNvSpPr/>
          <p:nvPr/>
        </p:nvSpPr>
        <p:spPr>
          <a:xfrm>
            <a:off x="5616565" y="957866"/>
            <a:ext cx="432048" cy="279679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7749503-FB5A-48DE-8ED8-6B69B461212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3651" y="3954262"/>
            <a:ext cx="1546216" cy="88496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09582E3-9A0C-4EC8-8126-61EF27B5C44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9622" y="2616532"/>
            <a:ext cx="1528154" cy="111946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26FBD9F-517F-4E69-AB69-BFE5E54417A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334387" y="3858536"/>
            <a:ext cx="1657681" cy="103437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CF3B409-2D19-4959-B4F7-C12273BB9B0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325083" y="2595554"/>
            <a:ext cx="1657682" cy="104765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D983202-BD0B-4644-96DC-EEEAFEDF487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254799" y="2611055"/>
            <a:ext cx="1540166" cy="113623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B7774E9-DB82-4BB6-B6F4-940947B970E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216850" y="3954262"/>
            <a:ext cx="1561579" cy="89816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5D695C9-8178-4A58-BB95-707DD001007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43614" y="1713987"/>
            <a:ext cx="424702" cy="46795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173DE0E-7423-4EDD-9F1A-A9BAB129999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950134" y="1707655"/>
            <a:ext cx="424702" cy="46795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A9C8F04-F5DC-41F8-ACCA-3F9DA674006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735576" y="1707654"/>
            <a:ext cx="424702" cy="46795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B7AABEA-310E-427E-AE99-35E01BA10C6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082401" y="2549871"/>
            <a:ext cx="424702" cy="46795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885D335-BEF4-45F2-9673-E2087115DB9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990224" y="2612835"/>
            <a:ext cx="1350374" cy="1014542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79689638-E542-4533-9A0C-A030E28BE134}"/>
              </a:ext>
            </a:extLst>
          </p:cNvPr>
          <p:cNvSpPr/>
          <p:nvPr/>
        </p:nvSpPr>
        <p:spPr>
          <a:xfrm>
            <a:off x="2573393" y="212507"/>
            <a:ext cx="626051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/>
              <a:t>https://github.com/Dynatrace/AWSDevOpsTutorial</a:t>
            </a:r>
          </a:p>
        </p:txBody>
      </p:sp>
      <p:pic>
        <p:nvPicPr>
          <p:cNvPr id="28" name="Picture 2" descr="Image result for dynatrace logo">
            <a:extLst>
              <a:ext uri="{FF2B5EF4-FFF2-40B4-BE49-F238E27FC236}">
                <a16:creationId xmlns:a16="http://schemas.microsoft.com/office/drawing/2014/main" id="{AF890A5A-A3CF-4E04-B502-8130BF4D98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199285" y="307431"/>
            <a:ext cx="1228086" cy="247752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9" name="Plus Sign 28">
            <a:extLst>
              <a:ext uri="{FF2B5EF4-FFF2-40B4-BE49-F238E27FC236}">
                <a16:creationId xmlns:a16="http://schemas.microsoft.com/office/drawing/2014/main" id="{696B9F67-EBB1-45F4-94FA-2E2E4C618589}"/>
              </a:ext>
            </a:extLst>
          </p:cNvPr>
          <p:cNvSpPr/>
          <p:nvPr/>
        </p:nvSpPr>
        <p:spPr>
          <a:xfrm>
            <a:off x="1751162" y="215158"/>
            <a:ext cx="432048" cy="432048"/>
          </a:xfrm>
          <a:prstGeom prst="mathPlus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9229E09E-6DDF-4F29-B413-925144DB54D4}"/>
              </a:ext>
            </a:extLst>
          </p:cNvPr>
          <p:cNvPicPr>
            <a:picLocks noChangeAspect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513" y="909283"/>
            <a:ext cx="370674" cy="370674"/>
          </a:xfrm>
          <a:prstGeom prst="rect">
            <a:avLst/>
          </a:prstGeom>
        </p:spPr>
      </p:pic>
      <p:sp>
        <p:nvSpPr>
          <p:cNvPr id="31" name="Arrow: Right 30">
            <a:extLst>
              <a:ext uri="{FF2B5EF4-FFF2-40B4-BE49-F238E27FC236}">
                <a16:creationId xmlns:a16="http://schemas.microsoft.com/office/drawing/2014/main" id="{24B43EEF-5B64-4C73-85CB-DD853CF96AB0}"/>
              </a:ext>
            </a:extLst>
          </p:cNvPr>
          <p:cNvSpPr/>
          <p:nvPr/>
        </p:nvSpPr>
        <p:spPr>
          <a:xfrm>
            <a:off x="7392759" y="961686"/>
            <a:ext cx="432048" cy="279679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32" name="Picture 4" descr="Image result for aws codedeploy icon">
            <a:extLst>
              <a:ext uri="{FF2B5EF4-FFF2-40B4-BE49-F238E27FC236}">
                <a16:creationId xmlns:a16="http://schemas.microsoft.com/office/drawing/2014/main" id="{FE5AAFD8-47B5-4837-9BA1-E199E5E551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78130" y="3366421"/>
            <a:ext cx="470904" cy="470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0A67452-5523-4E58-9AF8-CAC2D0E8539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508335" y="1707654"/>
            <a:ext cx="424702" cy="467959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99187F1-4144-4555-B9E2-75CE2E5B8DD9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022506" y="4011659"/>
            <a:ext cx="1451774" cy="840767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BA99F7FA-0538-4DF3-845B-A941A32BCF88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652869" y="1893589"/>
            <a:ext cx="1377131" cy="624809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6DEDE73D-C353-4E15-B9AE-710334D4E54B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7649221" y="3824090"/>
            <a:ext cx="1378691" cy="1053711"/>
          </a:xfrm>
          <a:prstGeom prst="rect">
            <a:avLst/>
          </a:prstGeom>
        </p:spPr>
      </p:pic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6AE6CB61-0485-45DD-983A-050688A9A008}"/>
              </a:ext>
            </a:extLst>
          </p:cNvPr>
          <p:cNvCxnSpPr>
            <a:cxnSpLocks/>
          </p:cNvCxnSpPr>
          <p:nvPr/>
        </p:nvCxnSpPr>
        <p:spPr>
          <a:xfrm>
            <a:off x="2280193" y="1980273"/>
            <a:ext cx="0" cy="3039749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DE595512-DBC0-43F1-988F-353FF6671814}"/>
              </a:ext>
            </a:extLst>
          </p:cNvPr>
          <p:cNvCxnSpPr>
            <a:cxnSpLocks/>
          </p:cNvCxnSpPr>
          <p:nvPr/>
        </p:nvCxnSpPr>
        <p:spPr>
          <a:xfrm>
            <a:off x="4092394" y="1989789"/>
            <a:ext cx="0" cy="3030233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AAB58800-C999-4AB4-B4F1-ABCE548899D9}"/>
              </a:ext>
            </a:extLst>
          </p:cNvPr>
          <p:cNvCxnSpPr>
            <a:cxnSpLocks/>
          </p:cNvCxnSpPr>
          <p:nvPr/>
        </p:nvCxnSpPr>
        <p:spPr>
          <a:xfrm>
            <a:off x="5892594" y="1989789"/>
            <a:ext cx="0" cy="3030233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25D7A472-3D85-4ADE-B4F4-FCDA7B6AD4A1}"/>
              </a:ext>
            </a:extLst>
          </p:cNvPr>
          <p:cNvCxnSpPr>
            <a:cxnSpLocks/>
          </p:cNvCxnSpPr>
          <p:nvPr/>
        </p:nvCxnSpPr>
        <p:spPr>
          <a:xfrm>
            <a:off x="7548778" y="1989789"/>
            <a:ext cx="0" cy="3030233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49">
            <a:extLst>
              <a:ext uri="{FF2B5EF4-FFF2-40B4-BE49-F238E27FC236}">
                <a16:creationId xmlns:a16="http://schemas.microsoft.com/office/drawing/2014/main" id="{993E51DC-5E51-4F56-A4B4-6C409B9D9A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412"/>
          <a:stretch/>
        </p:blipFill>
        <p:spPr>
          <a:xfrm>
            <a:off x="7963552" y="817451"/>
            <a:ext cx="585482" cy="575492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BFAC8107-D9D6-49A8-9AA0-9155C8ED064A}"/>
              </a:ext>
            </a:extLst>
          </p:cNvPr>
          <p:cNvSpPr txBox="1"/>
          <p:nvPr/>
        </p:nvSpPr>
        <p:spPr>
          <a:xfrm>
            <a:off x="755665" y="2184694"/>
            <a:ext cx="1248586" cy="234507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en-US" sz="700" i="1" u="sng">
                <a:latin typeface="Calibri Light" charset="0"/>
                <a:ea typeface="Calibri Light" charset="0"/>
                <a:cs typeface="Calibri Light" charset="0"/>
              </a:rPr>
              <a:t>pushDynatraceDeploymentEvent</a:t>
            </a:r>
          </a:p>
          <a:p>
            <a:pPr algn="ctr">
              <a:lnSpc>
                <a:spcPct val="120000"/>
              </a:lnSpc>
            </a:pPr>
            <a:r>
              <a:rPr lang="en-US" sz="600" b="1">
                <a:latin typeface="Calibri Light" charset="0"/>
                <a:ea typeface="Calibri Light" charset="0"/>
                <a:cs typeface="Calibri Light" charset="0"/>
              </a:rPr>
              <a:t>Pushes</a:t>
            </a:r>
            <a:r>
              <a:rPr lang="en-US" sz="600">
                <a:latin typeface="Calibri Light" charset="0"/>
                <a:ea typeface="Calibri Light" charset="0"/>
                <a:cs typeface="Calibri Light" charset="0"/>
              </a:rPr>
              <a:t> Deployment Info to Dynatrace Entities</a:t>
            </a:r>
          </a:p>
        </p:txBody>
      </p:sp>
      <p:sp>
        <p:nvSpPr>
          <p:cNvPr id="53" name="Arrow: Right 52">
            <a:extLst>
              <a:ext uri="{FF2B5EF4-FFF2-40B4-BE49-F238E27FC236}">
                <a16:creationId xmlns:a16="http://schemas.microsoft.com/office/drawing/2014/main" id="{C56C4B3A-9820-4D78-B3D9-B49CAB82B284}"/>
              </a:ext>
            </a:extLst>
          </p:cNvPr>
          <p:cNvSpPr/>
          <p:nvPr/>
        </p:nvSpPr>
        <p:spPr>
          <a:xfrm rot="5400000">
            <a:off x="1262968" y="1435571"/>
            <a:ext cx="203465" cy="203463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54" name="Arrow: Right 53">
            <a:extLst>
              <a:ext uri="{FF2B5EF4-FFF2-40B4-BE49-F238E27FC236}">
                <a16:creationId xmlns:a16="http://schemas.microsoft.com/office/drawing/2014/main" id="{8B152E08-8A10-460D-BFC2-6FF3249B33F6}"/>
              </a:ext>
            </a:extLst>
          </p:cNvPr>
          <p:cNvSpPr/>
          <p:nvPr/>
        </p:nvSpPr>
        <p:spPr>
          <a:xfrm rot="16200000">
            <a:off x="2786146" y="1435571"/>
            <a:ext cx="203465" cy="20346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55" name="Arrow: Right 54">
            <a:extLst>
              <a:ext uri="{FF2B5EF4-FFF2-40B4-BE49-F238E27FC236}">
                <a16:creationId xmlns:a16="http://schemas.microsoft.com/office/drawing/2014/main" id="{F4713D10-BBD2-4606-B1CF-3C10B07E9E83}"/>
              </a:ext>
            </a:extLst>
          </p:cNvPr>
          <p:cNvSpPr/>
          <p:nvPr/>
        </p:nvSpPr>
        <p:spPr>
          <a:xfrm rot="5400000">
            <a:off x="4858537" y="1443984"/>
            <a:ext cx="203465" cy="203463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57" name="Arrow: Right 56">
            <a:extLst>
              <a:ext uri="{FF2B5EF4-FFF2-40B4-BE49-F238E27FC236}">
                <a16:creationId xmlns:a16="http://schemas.microsoft.com/office/drawing/2014/main" id="{5D1D58B0-E3F7-4034-8663-2F63A8253276}"/>
              </a:ext>
            </a:extLst>
          </p:cNvPr>
          <p:cNvSpPr/>
          <p:nvPr/>
        </p:nvSpPr>
        <p:spPr>
          <a:xfrm rot="16200000">
            <a:off x="2872542" y="1468382"/>
            <a:ext cx="203465" cy="203463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BE920EC3-0B84-4579-82CB-3B7296376247}"/>
              </a:ext>
            </a:extLst>
          </p:cNvPr>
          <p:cNvSpPr txBox="1"/>
          <p:nvPr/>
        </p:nvSpPr>
        <p:spPr>
          <a:xfrm>
            <a:off x="2561415" y="2175613"/>
            <a:ext cx="1248586" cy="234507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en-US" sz="700" i="1" u="sng">
                <a:latin typeface="Calibri Light" charset="0"/>
                <a:ea typeface="Calibri Light" charset="0"/>
                <a:cs typeface="Calibri Light" charset="0"/>
              </a:rPr>
              <a:t>validateBuildDynatraceWorker</a:t>
            </a:r>
          </a:p>
          <a:p>
            <a:pPr algn="ctr">
              <a:lnSpc>
                <a:spcPct val="120000"/>
              </a:lnSpc>
            </a:pPr>
            <a:r>
              <a:rPr lang="en-US" sz="600" b="1">
                <a:latin typeface="Calibri Light" charset="0"/>
                <a:ea typeface="Calibri Light" charset="0"/>
                <a:cs typeface="Calibri Light" charset="0"/>
              </a:rPr>
              <a:t>Compares</a:t>
            </a:r>
            <a:r>
              <a:rPr lang="en-US" sz="600">
                <a:latin typeface="Calibri Light" charset="0"/>
                <a:ea typeface="Calibri Light" charset="0"/>
                <a:cs typeface="Calibri Light" charset="0"/>
              </a:rPr>
              <a:t> Builds and Approves/Rejects Pipeline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21A6A974-F733-4643-8502-C5C64CB6D1A8}"/>
              </a:ext>
            </a:extLst>
          </p:cNvPr>
          <p:cNvSpPr txBox="1"/>
          <p:nvPr/>
        </p:nvSpPr>
        <p:spPr>
          <a:xfrm>
            <a:off x="4374788" y="2182389"/>
            <a:ext cx="1248586" cy="234507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en-US" sz="700" i="1" u="sng">
                <a:latin typeface="Calibri Light" charset="0"/>
                <a:ea typeface="Calibri Light" charset="0"/>
                <a:cs typeface="Calibri Light" charset="0"/>
              </a:rPr>
              <a:t>pushDynatraceDeploymentEvent</a:t>
            </a:r>
          </a:p>
          <a:p>
            <a:pPr algn="ctr">
              <a:lnSpc>
                <a:spcPct val="120000"/>
              </a:lnSpc>
            </a:pPr>
            <a:r>
              <a:rPr lang="en-US" sz="600" b="1">
                <a:latin typeface="Calibri Light" charset="0"/>
                <a:ea typeface="Calibri Light" charset="0"/>
                <a:cs typeface="Calibri Light" charset="0"/>
              </a:rPr>
              <a:t>Pushes</a:t>
            </a:r>
            <a:r>
              <a:rPr lang="en-US" sz="600">
                <a:latin typeface="Calibri Light" charset="0"/>
                <a:ea typeface="Calibri Light" charset="0"/>
                <a:cs typeface="Calibri Light" charset="0"/>
              </a:rPr>
              <a:t> Deployment Info to Dynatrace Entities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ECB44301-CBAE-44AA-955C-931F5E86C5A9}"/>
              </a:ext>
            </a:extLst>
          </p:cNvPr>
          <p:cNvSpPr txBox="1"/>
          <p:nvPr/>
        </p:nvSpPr>
        <p:spPr>
          <a:xfrm>
            <a:off x="6123581" y="2182389"/>
            <a:ext cx="1248586" cy="234507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en-US" sz="700" i="1" u="sng">
                <a:latin typeface="Calibri Light" charset="0"/>
                <a:ea typeface="Calibri Light" charset="0"/>
                <a:cs typeface="Calibri Light" charset="0"/>
              </a:rPr>
              <a:t>validateBuildDynatraceWorker</a:t>
            </a:r>
          </a:p>
          <a:p>
            <a:pPr algn="ctr">
              <a:lnSpc>
                <a:spcPct val="120000"/>
              </a:lnSpc>
            </a:pPr>
            <a:r>
              <a:rPr lang="en-US" sz="600" b="1">
                <a:latin typeface="Calibri Light" charset="0"/>
                <a:ea typeface="Calibri Light" charset="0"/>
                <a:cs typeface="Calibri Light" charset="0"/>
              </a:rPr>
              <a:t>Validates</a:t>
            </a:r>
            <a:r>
              <a:rPr lang="en-US" sz="600">
                <a:latin typeface="Calibri Light" charset="0"/>
                <a:ea typeface="Calibri Light" charset="0"/>
                <a:cs typeface="Calibri Light" charset="0"/>
              </a:rPr>
              <a:t> Production and Approves/Rejects Pipeline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A9C4EABB-2C32-44C6-9059-88C2DF324CBE}"/>
              </a:ext>
            </a:extLst>
          </p:cNvPr>
          <p:cNvSpPr txBox="1"/>
          <p:nvPr/>
        </p:nvSpPr>
        <p:spPr>
          <a:xfrm>
            <a:off x="7754833" y="2988018"/>
            <a:ext cx="1248586" cy="234507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en-US" sz="700" i="1" u="sng">
                <a:latin typeface="Calibri Light" charset="0"/>
                <a:ea typeface="Calibri Light" charset="0"/>
                <a:cs typeface="Calibri Light" charset="0"/>
              </a:rPr>
              <a:t>handleDynatraceProblemNotification</a:t>
            </a:r>
          </a:p>
          <a:p>
            <a:pPr algn="ctr">
              <a:lnSpc>
                <a:spcPct val="120000"/>
              </a:lnSpc>
            </a:pPr>
            <a:r>
              <a:rPr lang="en-US" sz="600">
                <a:latin typeface="Calibri Light" charset="0"/>
                <a:ea typeface="Calibri Light" charset="0"/>
                <a:cs typeface="Calibri Light" charset="0"/>
              </a:rPr>
              <a:t>Executes </a:t>
            </a:r>
            <a:r>
              <a:rPr lang="en-US" sz="600" b="1">
                <a:latin typeface="Calibri Light" charset="0"/>
                <a:ea typeface="Calibri Light" charset="0"/>
                <a:cs typeface="Calibri Light" charset="0"/>
              </a:rPr>
              <a:t>Auto-Remediating</a:t>
            </a:r>
            <a:r>
              <a:rPr lang="en-US" sz="600">
                <a:latin typeface="Calibri Light" charset="0"/>
                <a:ea typeface="Calibri Light" charset="0"/>
                <a:cs typeface="Calibri Light" charset="0"/>
              </a:rPr>
              <a:t> Actions, e.g: Rollback</a:t>
            </a:r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2E697929-F781-4BFF-95BF-BC0540D43A1A}"/>
              </a:ext>
            </a:extLst>
          </p:cNvPr>
          <p:cNvSpPr/>
          <p:nvPr/>
        </p:nvSpPr>
        <p:spPr>
          <a:xfrm>
            <a:off x="692971" y="2825364"/>
            <a:ext cx="773461" cy="157391"/>
          </a:xfrm>
          <a:prstGeom prst="roundRect">
            <a:avLst/>
          </a:prstGeom>
          <a:noFill/>
          <a:ln w="127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B7E7D793-D888-40CA-A908-456AD911D6D2}"/>
              </a:ext>
            </a:extLst>
          </p:cNvPr>
          <p:cNvSpPr/>
          <p:nvPr/>
        </p:nvSpPr>
        <p:spPr>
          <a:xfrm>
            <a:off x="654826" y="4087101"/>
            <a:ext cx="1550869" cy="805806"/>
          </a:xfrm>
          <a:prstGeom prst="roundRect">
            <a:avLst/>
          </a:prstGeom>
          <a:noFill/>
          <a:ln w="127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A5853E42-29FF-4065-9357-373639BAF197}"/>
              </a:ext>
            </a:extLst>
          </p:cNvPr>
          <p:cNvSpPr/>
          <p:nvPr/>
        </p:nvSpPr>
        <p:spPr>
          <a:xfrm>
            <a:off x="4253399" y="4071995"/>
            <a:ext cx="1550869" cy="805806"/>
          </a:xfrm>
          <a:prstGeom prst="roundRect">
            <a:avLst/>
          </a:prstGeom>
          <a:noFill/>
          <a:ln w="127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216DC266-7953-456D-8216-5D81F0FA15FE}"/>
              </a:ext>
            </a:extLst>
          </p:cNvPr>
          <p:cNvSpPr/>
          <p:nvPr/>
        </p:nvSpPr>
        <p:spPr>
          <a:xfrm>
            <a:off x="4321405" y="2825363"/>
            <a:ext cx="773461" cy="157391"/>
          </a:xfrm>
          <a:prstGeom prst="roundRect">
            <a:avLst/>
          </a:prstGeom>
          <a:noFill/>
          <a:ln w="127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80068412-905F-429B-AEA5-2F13A8AFD598}"/>
              </a:ext>
            </a:extLst>
          </p:cNvPr>
          <p:cNvSpPr/>
          <p:nvPr/>
        </p:nvSpPr>
        <p:spPr>
          <a:xfrm>
            <a:off x="3342408" y="2594503"/>
            <a:ext cx="649660" cy="16544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>
                <a:latin typeface="Calibri Light" charset="0"/>
                <a:ea typeface="Calibri Light" charset="0"/>
                <a:cs typeface="Calibri Light" charset="0"/>
              </a:rPr>
              <a:t>Build 6</a:t>
            </a: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F475895B-18E2-4EDF-82F3-CC1E5B855CC1}"/>
              </a:ext>
            </a:extLst>
          </p:cNvPr>
          <p:cNvSpPr/>
          <p:nvPr/>
        </p:nvSpPr>
        <p:spPr>
          <a:xfrm>
            <a:off x="3335008" y="3858515"/>
            <a:ext cx="649660" cy="16544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>
                <a:latin typeface="Calibri Light" charset="0"/>
                <a:ea typeface="Calibri Light" charset="0"/>
                <a:cs typeface="Calibri Light" charset="0"/>
              </a:rPr>
              <a:t>Build 7</a:t>
            </a:r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E13D0BA6-D62B-4864-B33C-0521BD127420}"/>
              </a:ext>
            </a:extLst>
          </p:cNvPr>
          <p:cNvSpPr/>
          <p:nvPr/>
        </p:nvSpPr>
        <p:spPr>
          <a:xfrm>
            <a:off x="6770059" y="2578093"/>
            <a:ext cx="649660" cy="16544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>
                <a:latin typeface="Calibri Light" charset="0"/>
                <a:ea typeface="Calibri Light" charset="0"/>
                <a:cs typeface="Calibri Light" charset="0"/>
              </a:rPr>
              <a:t>Production</a:t>
            </a:r>
          </a:p>
        </p:txBody>
      </p: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id="{C2CF62C5-5B46-4469-8B33-D48AC6AF0173}"/>
              </a:ext>
            </a:extLst>
          </p:cNvPr>
          <p:cNvSpPr/>
          <p:nvPr/>
        </p:nvSpPr>
        <p:spPr>
          <a:xfrm>
            <a:off x="6795028" y="3837325"/>
            <a:ext cx="649660" cy="16544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>
                <a:latin typeface="Calibri Light" charset="0"/>
                <a:ea typeface="Calibri Light" charset="0"/>
                <a:cs typeface="Calibri Light" charset="0"/>
              </a:rPr>
              <a:t>Production</a:t>
            </a:r>
          </a:p>
        </p:txBody>
      </p:sp>
      <p:sp>
        <p:nvSpPr>
          <p:cNvPr id="73" name="Arrow: Right 72">
            <a:extLst>
              <a:ext uri="{FF2B5EF4-FFF2-40B4-BE49-F238E27FC236}">
                <a16:creationId xmlns:a16="http://schemas.microsoft.com/office/drawing/2014/main" id="{852D72BA-5D15-4813-A54D-ADB33716B58C}"/>
              </a:ext>
            </a:extLst>
          </p:cNvPr>
          <p:cNvSpPr/>
          <p:nvPr/>
        </p:nvSpPr>
        <p:spPr>
          <a:xfrm rot="5400000">
            <a:off x="8199553" y="2417950"/>
            <a:ext cx="203465" cy="203463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74" name="Arrow: Right 73">
            <a:extLst>
              <a:ext uri="{FF2B5EF4-FFF2-40B4-BE49-F238E27FC236}">
                <a16:creationId xmlns:a16="http://schemas.microsoft.com/office/drawing/2014/main" id="{943FE01D-C7A7-4BDE-9B43-926E72A5319C}"/>
              </a:ext>
            </a:extLst>
          </p:cNvPr>
          <p:cNvSpPr/>
          <p:nvPr/>
        </p:nvSpPr>
        <p:spPr>
          <a:xfrm rot="5400000">
            <a:off x="8194286" y="3214454"/>
            <a:ext cx="203465" cy="203463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92" name="Arrow: Right 91">
            <a:extLst>
              <a:ext uri="{FF2B5EF4-FFF2-40B4-BE49-F238E27FC236}">
                <a16:creationId xmlns:a16="http://schemas.microsoft.com/office/drawing/2014/main" id="{89F94D44-DEDD-4B90-8C88-6158539DF6BE}"/>
              </a:ext>
            </a:extLst>
          </p:cNvPr>
          <p:cNvSpPr/>
          <p:nvPr/>
        </p:nvSpPr>
        <p:spPr>
          <a:xfrm rot="5400000">
            <a:off x="1244155" y="2424235"/>
            <a:ext cx="203465" cy="203463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93" name="Arrow: Right 92">
            <a:extLst>
              <a:ext uri="{FF2B5EF4-FFF2-40B4-BE49-F238E27FC236}">
                <a16:creationId xmlns:a16="http://schemas.microsoft.com/office/drawing/2014/main" id="{A60FD61C-A786-42FA-93B8-4A4881C0A2B0}"/>
              </a:ext>
            </a:extLst>
          </p:cNvPr>
          <p:cNvSpPr/>
          <p:nvPr/>
        </p:nvSpPr>
        <p:spPr>
          <a:xfrm rot="16200000">
            <a:off x="3074414" y="2390942"/>
            <a:ext cx="203465" cy="203463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94" name="Arrow: Right 93">
            <a:extLst>
              <a:ext uri="{FF2B5EF4-FFF2-40B4-BE49-F238E27FC236}">
                <a16:creationId xmlns:a16="http://schemas.microsoft.com/office/drawing/2014/main" id="{63CEDC9B-E62C-4C99-86D3-D0E045F2C94F}"/>
              </a:ext>
            </a:extLst>
          </p:cNvPr>
          <p:cNvSpPr/>
          <p:nvPr/>
        </p:nvSpPr>
        <p:spPr>
          <a:xfrm rot="5400000">
            <a:off x="4864506" y="2414923"/>
            <a:ext cx="203465" cy="203463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95" name="Arrow: Right 94">
            <a:extLst>
              <a:ext uri="{FF2B5EF4-FFF2-40B4-BE49-F238E27FC236}">
                <a16:creationId xmlns:a16="http://schemas.microsoft.com/office/drawing/2014/main" id="{D53935BA-9C40-4405-94AC-871D6854ACC6}"/>
              </a:ext>
            </a:extLst>
          </p:cNvPr>
          <p:cNvSpPr/>
          <p:nvPr/>
        </p:nvSpPr>
        <p:spPr>
          <a:xfrm rot="16200000">
            <a:off x="6646141" y="2385328"/>
            <a:ext cx="203465" cy="203463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96" name="L-Shape 95">
            <a:extLst>
              <a:ext uri="{FF2B5EF4-FFF2-40B4-BE49-F238E27FC236}">
                <a16:creationId xmlns:a16="http://schemas.microsoft.com/office/drawing/2014/main" id="{C0BC28E0-8A72-43F1-A060-660C1D4E2585}"/>
              </a:ext>
            </a:extLst>
          </p:cNvPr>
          <p:cNvSpPr/>
          <p:nvPr/>
        </p:nvSpPr>
        <p:spPr>
          <a:xfrm rot="18639907">
            <a:off x="8166440" y="1027378"/>
            <a:ext cx="850360" cy="355257"/>
          </a:xfrm>
          <a:prstGeom prst="corner">
            <a:avLst>
              <a:gd name="adj1" fmla="val 50000"/>
              <a:gd name="adj2" fmla="val 22549"/>
            </a:avLst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100">
                <a:latin typeface="Calibri Light" charset="0"/>
                <a:ea typeface="Calibri Light" charset="0"/>
                <a:cs typeface="Calibri Light" charset="0"/>
              </a:rPr>
              <a:t>Self-Healed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6A8B6560-876D-4C0C-9E15-4F2F84813F9B}"/>
              </a:ext>
            </a:extLst>
          </p:cNvPr>
          <p:cNvSpPr txBox="1"/>
          <p:nvPr/>
        </p:nvSpPr>
        <p:spPr>
          <a:xfrm>
            <a:off x="3088629" y="1405828"/>
            <a:ext cx="643559" cy="194985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900" dirty="0">
                <a:solidFill>
                  <a:srgbClr val="009E60"/>
                </a:solidFill>
                <a:latin typeface="Calibri Light" charset="0"/>
                <a:ea typeface="Calibri Light" charset="0"/>
                <a:cs typeface="Calibri Light" charset="0"/>
              </a:rPr>
              <a:t>Auto-Approve!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B1ED59A7-4CCD-432D-BA4F-DFA76164F91A}"/>
              </a:ext>
            </a:extLst>
          </p:cNvPr>
          <p:cNvSpPr txBox="1"/>
          <p:nvPr/>
        </p:nvSpPr>
        <p:spPr>
          <a:xfrm>
            <a:off x="3190433" y="1547895"/>
            <a:ext cx="643559" cy="194985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900" dirty="0">
                <a:solidFill>
                  <a:srgbClr val="C00000"/>
                </a:solidFill>
                <a:latin typeface="Calibri Light" charset="0"/>
                <a:ea typeface="Calibri Light" charset="0"/>
                <a:cs typeface="Calibri Light" charset="0"/>
              </a:rPr>
              <a:t>Auto-Reject!</a:t>
            </a:r>
          </a:p>
        </p:txBody>
      </p:sp>
      <p:sp>
        <p:nvSpPr>
          <p:cNvPr id="100" name="Arrow: Right 99">
            <a:extLst>
              <a:ext uri="{FF2B5EF4-FFF2-40B4-BE49-F238E27FC236}">
                <a16:creationId xmlns:a16="http://schemas.microsoft.com/office/drawing/2014/main" id="{3FB8E358-8A5E-4F70-93E1-58169E6E6BD6}"/>
              </a:ext>
            </a:extLst>
          </p:cNvPr>
          <p:cNvSpPr/>
          <p:nvPr/>
        </p:nvSpPr>
        <p:spPr>
          <a:xfrm rot="16200000">
            <a:off x="6269355" y="1449355"/>
            <a:ext cx="203465" cy="20346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01" name="Arrow: Right 100">
            <a:extLst>
              <a:ext uri="{FF2B5EF4-FFF2-40B4-BE49-F238E27FC236}">
                <a16:creationId xmlns:a16="http://schemas.microsoft.com/office/drawing/2014/main" id="{64B30DCE-996B-4B34-B305-772E46D09599}"/>
              </a:ext>
            </a:extLst>
          </p:cNvPr>
          <p:cNvSpPr/>
          <p:nvPr/>
        </p:nvSpPr>
        <p:spPr>
          <a:xfrm rot="16200000">
            <a:off x="6355751" y="1482166"/>
            <a:ext cx="203465" cy="203463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B950CDFB-130D-479D-BF95-4BC197235635}"/>
              </a:ext>
            </a:extLst>
          </p:cNvPr>
          <p:cNvSpPr txBox="1"/>
          <p:nvPr/>
        </p:nvSpPr>
        <p:spPr>
          <a:xfrm>
            <a:off x="6571838" y="1419612"/>
            <a:ext cx="643559" cy="194985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900" dirty="0">
                <a:solidFill>
                  <a:srgbClr val="009E60"/>
                </a:solidFill>
                <a:latin typeface="Calibri Light" charset="0"/>
                <a:ea typeface="Calibri Light" charset="0"/>
                <a:cs typeface="Calibri Light" charset="0"/>
              </a:rPr>
              <a:t>Auto-Approve!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1D3A014E-1902-40E8-AAEA-3A223117909F}"/>
              </a:ext>
            </a:extLst>
          </p:cNvPr>
          <p:cNvSpPr txBox="1"/>
          <p:nvPr/>
        </p:nvSpPr>
        <p:spPr>
          <a:xfrm>
            <a:off x="6673642" y="1561679"/>
            <a:ext cx="643559" cy="194985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900" dirty="0">
                <a:solidFill>
                  <a:srgbClr val="C00000"/>
                </a:solidFill>
                <a:latin typeface="Calibri Light" charset="0"/>
                <a:ea typeface="Calibri Light" charset="0"/>
                <a:cs typeface="Calibri Light" charset="0"/>
              </a:rPr>
              <a:t>Auto-Reject!</a:t>
            </a:r>
          </a:p>
        </p:txBody>
      </p:sp>
    </p:spTree>
    <p:extLst>
      <p:ext uri="{BB962C8B-B14F-4D97-AF65-F5344CB8AC3E}">
        <p14:creationId xmlns:p14="http://schemas.microsoft.com/office/powerpoint/2010/main" val="880926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" fill="hold">
                      <p:stCondLst>
                        <p:cond delay="indefinite"/>
                      </p:stCondLst>
                      <p:childTnLst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>
                      <p:stCondLst>
                        <p:cond delay="indefinite"/>
                      </p:stCondLst>
                      <p:childTnLst>
                        <p:par>
                          <p:cTn id="189" fill="hold">
                            <p:stCondLst>
                              <p:cond delay="0"/>
                            </p:stCondLst>
                            <p:childTnLst>
                              <p:par>
                                <p:cTn id="19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2" fill="hold">
                      <p:stCondLst>
                        <p:cond delay="indefinite"/>
                      </p:stCondLst>
                      <p:childTnLst>
                        <p:par>
                          <p:cTn id="203" fill="hold">
                            <p:stCondLst>
                              <p:cond delay="0"/>
                            </p:stCondLst>
                            <p:childTnLst>
                              <p:par>
                                <p:cTn id="20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0" fill="hold">
                      <p:stCondLst>
                        <p:cond delay="indefinite"/>
                      </p:stCondLst>
                      <p:childTnLst>
                        <p:par>
                          <p:cTn id="211" fill="hold">
                            <p:stCondLst>
                              <p:cond delay="0"/>
                            </p:stCondLst>
                            <p:childTnLst>
                              <p:par>
                                <p:cTn id="2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0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31" grpId="0" animBg="1"/>
      <p:bldP spid="52" grpId="0"/>
      <p:bldP spid="53" grpId="0" animBg="1"/>
      <p:bldP spid="54" grpId="0" animBg="1"/>
      <p:bldP spid="55" grpId="0" animBg="1"/>
      <p:bldP spid="57" grpId="0" animBg="1"/>
      <p:bldP spid="60" grpId="0"/>
      <p:bldP spid="61" grpId="0"/>
      <p:bldP spid="62" grpId="0"/>
      <p:bldP spid="63" grpId="0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3" grpId="0" animBg="1"/>
      <p:bldP spid="74" grpId="0" animBg="1"/>
      <p:bldP spid="92" grpId="0" animBg="1"/>
      <p:bldP spid="93" grpId="0" animBg="1"/>
      <p:bldP spid="94" grpId="0" animBg="1"/>
      <p:bldP spid="95" grpId="0" animBg="1"/>
      <p:bldP spid="96" grpId="0" animBg="1"/>
      <p:bldP spid="98" grpId="0"/>
      <p:bldP spid="99" grpId="0"/>
      <p:bldP spid="100" grpId="0" animBg="1"/>
      <p:bldP spid="101" grpId="0" animBg="1"/>
      <p:bldP spid="102" grpId="0"/>
      <p:bldP spid="10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2"/>
          </p:nvPr>
        </p:nvSpPr>
        <p:spPr>
          <a:xfrm>
            <a:off x="323530" y="1059586"/>
            <a:ext cx="8496944" cy="3810224"/>
          </a:xfrm>
        </p:spPr>
        <p:txBody>
          <a:bodyPr>
            <a:normAutofit lnSpcReduction="10000"/>
          </a:bodyPr>
          <a:lstStyle/>
          <a:p>
            <a:pPr lvl="0">
              <a:buClr>
                <a:srgbClr val="00A6FB"/>
              </a:buClr>
            </a:pPr>
            <a:r>
              <a:rPr lang="en-US" sz="1500" dirty="0">
                <a:solidFill>
                  <a:srgbClr val="454646"/>
                </a:solidFill>
                <a:latin typeface="Calibri Light" charset="0"/>
              </a:rPr>
              <a:t>Get your Dynatrace SaaS or Managed Trial: </a:t>
            </a:r>
            <a:r>
              <a:rPr lang="en-US" sz="1500" dirty="0">
                <a:solidFill>
                  <a:srgbClr val="454646"/>
                </a:solidFill>
                <a:latin typeface="Calibri Light" charset="0"/>
                <a:hlinkClick r:id="rId2"/>
              </a:rPr>
              <a:t>http://bit.ly/dtsaastrial</a:t>
            </a:r>
            <a:r>
              <a:rPr lang="en-US" sz="1500" dirty="0">
                <a:solidFill>
                  <a:srgbClr val="454646"/>
                </a:solidFill>
                <a:latin typeface="Calibri Light" charset="0"/>
              </a:rPr>
              <a:t> </a:t>
            </a:r>
          </a:p>
          <a:p>
            <a:pPr lvl="0">
              <a:buClr>
                <a:srgbClr val="00A6FB"/>
              </a:buClr>
            </a:pPr>
            <a:r>
              <a:rPr lang="en-US" sz="1500" dirty="0">
                <a:solidFill>
                  <a:srgbClr val="454646"/>
                </a:solidFill>
                <a:latin typeface="Calibri Light" charset="0"/>
              </a:rPr>
              <a:t>Meetups and User Groups: We are happy to present!</a:t>
            </a:r>
          </a:p>
          <a:p>
            <a:pPr lvl="1">
              <a:buClr>
                <a:srgbClr val="00A6FB"/>
              </a:buClr>
            </a:pPr>
            <a:r>
              <a:rPr lang="en-US" sz="1200" dirty="0">
                <a:solidFill>
                  <a:srgbClr val="454646"/>
                </a:solidFill>
                <a:latin typeface="Calibri Light" charset="0"/>
              </a:rPr>
              <a:t>April 2017: Use Groups Denver, Minneapolis, Detroit, Dallas; AWS Summit SFO, …</a:t>
            </a:r>
          </a:p>
          <a:p>
            <a:pPr lvl="1">
              <a:buClr>
                <a:srgbClr val="00A6FB"/>
              </a:buClr>
            </a:pPr>
            <a:r>
              <a:rPr lang="en-US" sz="1200" dirty="0">
                <a:solidFill>
                  <a:srgbClr val="454646"/>
                </a:solidFill>
                <a:latin typeface="Calibri Light" charset="0"/>
              </a:rPr>
              <a:t>May 2018: User Groups Houston, Chicago, Toronto; Dynatrace PERFORM EMEA in Barcelona, Spain</a:t>
            </a:r>
          </a:p>
          <a:p>
            <a:pPr lvl="1">
              <a:buClr>
                <a:srgbClr val="00A6FB"/>
              </a:buClr>
            </a:pPr>
            <a:r>
              <a:rPr lang="en-US" sz="1200" dirty="0">
                <a:solidFill>
                  <a:srgbClr val="454646"/>
                </a:solidFill>
                <a:latin typeface="Calibri Light" charset="0"/>
              </a:rPr>
              <a:t>More events: </a:t>
            </a:r>
            <a:r>
              <a:rPr lang="en-US" sz="1200" dirty="0">
                <a:solidFill>
                  <a:srgbClr val="454646"/>
                </a:solidFill>
                <a:latin typeface="Calibri Light" charset="0"/>
                <a:hlinkClick r:id="rId3"/>
              </a:rPr>
              <a:t>https://www.dynatrace.com/company/events/</a:t>
            </a:r>
            <a:endParaRPr lang="en-US" sz="1200" dirty="0">
              <a:solidFill>
                <a:srgbClr val="454646"/>
              </a:solidFill>
              <a:latin typeface="Calibri Light" charset="0"/>
            </a:endParaRPr>
          </a:p>
          <a:p>
            <a:pPr lvl="1">
              <a:buClr>
                <a:srgbClr val="00A6FB"/>
              </a:buClr>
            </a:pPr>
            <a:r>
              <a:rPr lang="en-US" sz="1200" dirty="0">
                <a:solidFill>
                  <a:srgbClr val="454646"/>
                </a:solidFill>
                <a:latin typeface="Calibri Light" charset="0"/>
              </a:rPr>
              <a:t>More user groups: </a:t>
            </a:r>
            <a:r>
              <a:rPr lang="en-US" sz="1200" dirty="0">
                <a:solidFill>
                  <a:srgbClr val="454646"/>
                </a:solidFill>
                <a:latin typeface="Calibri Light" charset="0"/>
                <a:hlinkClick r:id="rId4"/>
              </a:rPr>
              <a:t>https://community.dynatrace.com/community/display/PUBEVENTS/Events</a:t>
            </a:r>
            <a:r>
              <a:rPr lang="en-US" sz="1200" dirty="0">
                <a:solidFill>
                  <a:srgbClr val="454646"/>
                </a:solidFill>
                <a:latin typeface="Calibri Light" charset="0"/>
              </a:rPr>
              <a:t> </a:t>
            </a:r>
          </a:p>
          <a:p>
            <a:pPr lvl="0">
              <a:buClr>
                <a:srgbClr val="00A6FB"/>
              </a:buClr>
            </a:pPr>
            <a:r>
              <a:rPr lang="en-US" sz="1500" dirty="0">
                <a:solidFill>
                  <a:srgbClr val="454646"/>
                </a:solidFill>
                <a:latin typeface="Calibri Light" charset="0"/>
              </a:rPr>
              <a:t>Online Training Material</a:t>
            </a:r>
          </a:p>
          <a:p>
            <a:pPr lvl="1">
              <a:buClr>
                <a:srgbClr val="00A6FB"/>
              </a:buClr>
            </a:pPr>
            <a:r>
              <a:rPr lang="en-US" sz="1200" dirty="0">
                <a:solidFill>
                  <a:srgbClr val="454646"/>
                </a:solidFill>
                <a:latin typeface="Calibri Light" charset="0"/>
              </a:rPr>
              <a:t>Dynatrace University: </a:t>
            </a:r>
            <a:r>
              <a:rPr lang="en-US" sz="1200" dirty="0">
                <a:solidFill>
                  <a:srgbClr val="454646"/>
                </a:solidFill>
                <a:latin typeface="Calibri Light" charset="0"/>
                <a:hlinkClick r:id="rId5"/>
              </a:rPr>
              <a:t>http://university.dynatrace.com</a:t>
            </a:r>
            <a:r>
              <a:rPr lang="en-US" sz="1200" dirty="0">
                <a:solidFill>
                  <a:srgbClr val="454646"/>
                </a:solidFill>
                <a:latin typeface="Calibri Light" charset="0"/>
              </a:rPr>
              <a:t> </a:t>
            </a:r>
          </a:p>
          <a:p>
            <a:pPr lvl="1">
              <a:buClr>
                <a:srgbClr val="00A6FB"/>
              </a:buClr>
            </a:pPr>
            <a:r>
              <a:rPr lang="en-US" sz="1200" dirty="0">
                <a:solidFill>
                  <a:srgbClr val="454646"/>
                </a:solidFill>
                <a:latin typeface="Calibri Light" charset="0"/>
              </a:rPr>
              <a:t>Dynatrace </a:t>
            </a:r>
            <a:r>
              <a:rPr lang="en-US" sz="1200" dirty="0" err="1">
                <a:solidFill>
                  <a:srgbClr val="454646"/>
                </a:solidFill>
                <a:latin typeface="Calibri Light" charset="0"/>
              </a:rPr>
              <a:t>FullStack</a:t>
            </a:r>
            <a:r>
              <a:rPr lang="en-US" sz="1200" dirty="0">
                <a:solidFill>
                  <a:srgbClr val="454646"/>
                </a:solidFill>
                <a:latin typeface="Calibri Light" charset="0"/>
              </a:rPr>
              <a:t> YouTube Playlist: </a:t>
            </a:r>
            <a:r>
              <a:rPr lang="en-US" sz="1200" dirty="0">
                <a:solidFill>
                  <a:srgbClr val="454646"/>
                </a:solidFill>
                <a:latin typeface="Calibri Light" charset="0"/>
                <a:hlinkClick r:id="rId6"/>
              </a:rPr>
              <a:t>http://bit.ly/oneagenttutorials</a:t>
            </a:r>
            <a:r>
              <a:rPr lang="en-US" sz="1200" dirty="0">
                <a:solidFill>
                  <a:srgbClr val="454646"/>
                </a:solidFill>
                <a:latin typeface="Calibri Light" charset="0"/>
              </a:rPr>
              <a:t> </a:t>
            </a:r>
          </a:p>
          <a:p>
            <a:pPr lvl="1">
              <a:buClr>
                <a:srgbClr val="00A6FB"/>
              </a:buClr>
            </a:pPr>
            <a:r>
              <a:rPr lang="en-US" sz="1200" dirty="0">
                <a:solidFill>
                  <a:srgbClr val="454646"/>
                </a:solidFill>
                <a:latin typeface="Calibri Light" charset="0"/>
              </a:rPr>
              <a:t>Dynatrace Coffee Breaks: </a:t>
            </a:r>
            <a:r>
              <a:rPr lang="en-US" sz="1200" dirty="0">
                <a:solidFill>
                  <a:srgbClr val="454646"/>
                </a:solidFill>
                <a:latin typeface="Calibri Light" charset="0"/>
                <a:hlinkClick r:id="rId7"/>
              </a:rPr>
              <a:t>http://dynatrace.ai/coffeebreak</a:t>
            </a:r>
            <a:r>
              <a:rPr lang="en-US" sz="1200" dirty="0">
                <a:solidFill>
                  <a:srgbClr val="454646"/>
                </a:solidFill>
                <a:latin typeface="Calibri Light" charset="0"/>
              </a:rPr>
              <a:t> </a:t>
            </a:r>
          </a:p>
          <a:p>
            <a:pPr lvl="1">
              <a:buClr>
                <a:srgbClr val="00A6FB"/>
              </a:buClr>
            </a:pPr>
            <a:r>
              <a:rPr lang="en-US" sz="1200" dirty="0">
                <a:solidFill>
                  <a:srgbClr val="454646"/>
                </a:solidFill>
                <a:latin typeface="Calibri Light" charset="0"/>
              </a:rPr>
              <a:t>Dynatrace Power Demos: </a:t>
            </a:r>
            <a:r>
              <a:rPr lang="en-US" sz="1200" dirty="0">
                <a:solidFill>
                  <a:srgbClr val="454646"/>
                </a:solidFill>
                <a:latin typeface="Calibri Light" charset="0"/>
                <a:hlinkClick r:id="rId8"/>
              </a:rPr>
              <a:t>https://www.dynatrace.com/demos/</a:t>
            </a:r>
            <a:r>
              <a:rPr lang="en-US" sz="1200" dirty="0">
                <a:solidFill>
                  <a:srgbClr val="454646"/>
                </a:solidFill>
                <a:latin typeface="Calibri Light" charset="0"/>
              </a:rPr>
              <a:t> </a:t>
            </a:r>
          </a:p>
          <a:p>
            <a:pPr>
              <a:buClr>
                <a:srgbClr val="00A6FB"/>
              </a:buClr>
            </a:pPr>
            <a:r>
              <a:rPr lang="en-US" sz="1500" dirty="0">
                <a:solidFill>
                  <a:srgbClr val="454646"/>
                </a:solidFill>
                <a:latin typeface="Calibri Light" charset="0"/>
              </a:rPr>
              <a:t>Sample Applications, Tutorials &amp; more</a:t>
            </a:r>
          </a:p>
          <a:p>
            <a:pPr lvl="1">
              <a:buClr>
                <a:srgbClr val="00A6FB"/>
              </a:buClr>
            </a:pPr>
            <a:r>
              <a:rPr lang="en-US" sz="1200" dirty="0" err="1">
                <a:solidFill>
                  <a:srgbClr val="454646"/>
                </a:solidFill>
                <a:latin typeface="Calibri Light" charset="0"/>
              </a:rPr>
              <a:t>easyTravel</a:t>
            </a:r>
            <a:r>
              <a:rPr lang="en-US" sz="1200" dirty="0">
                <a:solidFill>
                  <a:srgbClr val="454646"/>
                </a:solidFill>
                <a:latin typeface="Calibri Light" charset="0"/>
              </a:rPr>
              <a:t>: </a:t>
            </a:r>
            <a:r>
              <a:rPr lang="en-US" sz="1200" dirty="0">
                <a:solidFill>
                  <a:srgbClr val="454646"/>
                </a:solidFill>
                <a:latin typeface="Calibri Light" charset="0"/>
                <a:hlinkClick r:id="rId9"/>
              </a:rPr>
              <a:t>http://bit.ly/dteasytravel</a:t>
            </a:r>
            <a:r>
              <a:rPr lang="en-US" sz="1200" dirty="0">
                <a:solidFill>
                  <a:srgbClr val="454646"/>
                </a:solidFill>
                <a:latin typeface="Calibri Light" charset="0"/>
              </a:rPr>
              <a:t> </a:t>
            </a:r>
          </a:p>
          <a:p>
            <a:pPr lvl="1">
              <a:buClr>
                <a:srgbClr val="00A6FB"/>
              </a:buClr>
            </a:pPr>
            <a:r>
              <a:rPr lang="en-US" sz="1200" dirty="0">
                <a:solidFill>
                  <a:srgbClr val="454646"/>
                </a:solidFill>
                <a:latin typeface="Calibri Light" charset="0"/>
              </a:rPr>
              <a:t>AWS Tutorial w Sample Apps: </a:t>
            </a:r>
            <a:r>
              <a:rPr lang="en-US" sz="1200" dirty="0">
                <a:solidFill>
                  <a:srgbClr val="454646"/>
                </a:solidFill>
                <a:latin typeface="Calibri Light" charset="0"/>
                <a:hlinkClick r:id="rId10"/>
              </a:rPr>
              <a:t>https://github.com/Dynatrace/AWSMonitoringTutorials</a:t>
            </a:r>
            <a:r>
              <a:rPr lang="en-US" sz="1200" dirty="0">
                <a:solidFill>
                  <a:srgbClr val="454646"/>
                </a:solidFill>
                <a:latin typeface="Calibri Light" charset="0"/>
              </a:rPr>
              <a:t> </a:t>
            </a:r>
          </a:p>
          <a:p>
            <a:pPr lvl="1">
              <a:buClr>
                <a:srgbClr val="00A6FB"/>
              </a:buClr>
            </a:pPr>
            <a:r>
              <a:rPr lang="en-US" sz="1200" dirty="0">
                <a:solidFill>
                  <a:srgbClr val="454646"/>
                </a:solidFill>
                <a:latin typeface="Calibri Light" charset="0"/>
              </a:rPr>
              <a:t>Dynatrace CLI: </a:t>
            </a:r>
            <a:r>
              <a:rPr lang="en-US" sz="1200" dirty="0">
                <a:solidFill>
                  <a:srgbClr val="454646"/>
                </a:solidFill>
                <a:latin typeface="Calibri Light" charset="0"/>
                <a:hlinkClick r:id="rId11"/>
              </a:rPr>
              <a:t>https://github.com/Dynatrace/dynatrace-cli</a:t>
            </a:r>
            <a:r>
              <a:rPr lang="en-US" sz="1200" dirty="0">
                <a:solidFill>
                  <a:srgbClr val="454646"/>
                </a:solidFill>
                <a:latin typeface="Calibri Light" charset="0"/>
              </a:rPr>
              <a:t> </a:t>
            </a:r>
          </a:p>
          <a:p>
            <a:pPr lvl="1">
              <a:buClr>
                <a:srgbClr val="00A6FB"/>
              </a:buClr>
            </a:pPr>
            <a:r>
              <a:rPr lang="en-US" sz="1200" dirty="0">
                <a:solidFill>
                  <a:srgbClr val="454646"/>
                </a:solidFill>
                <a:latin typeface="Calibri Light" charset="0"/>
              </a:rPr>
              <a:t>Unbreakable Pipeline Tutorial: </a:t>
            </a:r>
            <a:r>
              <a:rPr lang="en-US" sz="1200" dirty="0">
                <a:solidFill>
                  <a:srgbClr val="454646"/>
                </a:solidFill>
                <a:latin typeface="Calibri Light" charset="0"/>
                <a:hlinkClick r:id="rId12"/>
              </a:rPr>
              <a:t>https://github.com/Dynatrace/AWSDevOpsTutorial</a:t>
            </a:r>
            <a:r>
              <a:rPr lang="en-US" sz="1200" dirty="0">
                <a:solidFill>
                  <a:srgbClr val="454646"/>
                </a:solidFill>
                <a:latin typeface="Calibri Light" charset="0"/>
              </a:rPr>
              <a:t> </a:t>
            </a:r>
          </a:p>
          <a:p>
            <a:pPr>
              <a:buClr>
                <a:srgbClr val="00A6FB"/>
              </a:buClr>
            </a:pPr>
            <a:r>
              <a:rPr lang="en-US" sz="1500" dirty="0" err="1">
                <a:solidFill>
                  <a:srgbClr val="454646"/>
                </a:solidFill>
                <a:latin typeface="Calibri Light" charset="0"/>
              </a:rPr>
              <a:t>PurePerformance</a:t>
            </a:r>
            <a:r>
              <a:rPr lang="en-US" sz="1500" dirty="0">
                <a:solidFill>
                  <a:srgbClr val="454646"/>
                </a:solidFill>
                <a:latin typeface="Calibri Light" charset="0"/>
              </a:rPr>
              <a:t> Podcast: </a:t>
            </a:r>
            <a:r>
              <a:rPr lang="en-US" sz="1500" dirty="0">
                <a:solidFill>
                  <a:srgbClr val="454646"/>
                </a:solidFill>
                <a:latin typeface="Calibri Light" charset="0"/>
                <a:hlinkClick r:id="rId13"/>
              </a:rPr>
              <a:t>http://bit.ly/pureperf</a:t>
            </a:r>
            <a:endParaRPr lang="en-US" sz="1500" dirty="0">
              <a:solidFill>
                <a:srgbClr val="454646"/>
              </a:solidFill>
              <a:latin typeface="Calibri Light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Resources &amp; Reminders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EAFF28-2CAF-4805-93DC-C43EB0F26BA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372200" y="220602"/>
            <a:ext cx="2566762" cy="1145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378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61E82BE-B626-4EB2-8898-B03C44A2E9A4}" type="slidenum">
              <a:rPr lang="en-US" smtClean="0">
                <a:solidFill>
                  <a:srgbClr val="FFFFFF">
                    <a:tint val="75000"/>
                  </a:srgbClr>
                </a:solidFill>
              </a:rPr>
              <a:pPr/>
              <a:t>27</a:t>
            </a:fld>
            <a:endParaRPr lang="en-US" dirty="0">
              <a:solidFill>
                <a:srgbClr val="FFFFFF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78659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Image result for dynatrace logo">
            <a:extLst>
              <a:ext uri="{FF2B5EF4-FFF2-40B4-BE49-F238E27FC236}">
                <a16:creationId xmlns:a16="http://schemas.microsoft.com/office/drawing/2014/main" id="{5CE43C9B-C793-421E-984E-6A4E266D5B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570868" y="2060714"/>
            <a:ext cx="4299008" cy="867274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4" name="Plus Sign 3">
            <a:extLst>
              <a:ext uri="{FF2B5EF4-FFF2-40B4-BE49-F238E27FC236}">
                <a16:creationId xmlns:a16="http://schemas.microsoft.com/office/drawing/2014/main" id="{1789BCBE-25FE-4678-8860-B3FBF0FB426A}"/>
              </a:ext>
            </a:extLst>
          </p:cNvPr>
          <p:cNvSpPr/>
          <p:nvPr/>
        </p:nvSpPr>
        <p:spPr>
          <a:xfrm>
            <a:off x="2581831" y="2144147"/>
            <a:ext cx="732606" cy="700408"/>
          </a:xfrm>
          <a:prstGeom prst="mathPlus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D496004-0477-42B0-9FD2-4918B746F1FC}"/>
              </a:ext>
            </a:extLst>
          </p:cNvPr>
          <p:cNvSpPr/>
          <p:nvPr/>
        </p:nvSpPr>
        <p:spPr>
          <a:xfrm>
            <a:off x="467544" y="123478"/>
            <a:ext cx="8424936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dirty="0"/>
              <a:t>https://github.com/dynatrace-innovationlab/jenkins-dynatrace-pipeline-tutorial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BC0759-2AEC-4114-AA16-FA4DE1A6792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2131" b="27229"/>
          <a:stretch/>
        </p:blipFill>
        <p:spPr>
          <a:xfrm>
            <a:off x="-22425" y="710708"/>
            <a:ext cx="9144000" cy="11521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0DE8399-9F70-427B-8718-09CBA6BA43F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67" r="1078" b="2243"/>
          <a:stretch/>
        </p:blipFill>
        <p:spPr>
          <a:xfrm>
            <a:off x="3518337" y="3507854"/>
            <a:ext cx="2588071" cy="14237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1E4F2D1-06C4-48E5-BFB2-A15883C12A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520" y="3444859"/>
            <a:ext cx="2797084" cy="176086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53F04B1-75D9-4A7B-AD6A-EC41087131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76141" y="3507854"/>
            <a:ext cx="2353394" cy="832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6952EE1-34F1-434D-A420-38A2CAFF23D9}"/>
              </a:ext>
            </a:extLst>
          </p:cNvPr>
          <p:cNvSpPr/>
          <p:nvPr/>
        </p:nvSpPr>
        <p:spPr>
          <a:xfrm>
            <a:off x="380862" y="3256630"/>
            <a:ext cx="2462946" cy="29704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latin typeface="Calibri Light" charset="0"/>
                <a:ea typeface="Calibri Light" charset="0"/>
                <a:cs typeface="Calibri Light" charset="0"/>
              </a:rPr>
              <a:t>Push Tags &amp; Metadata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DDBBDCF-1D03-4138-A78F-AEA4A6D7E5B4}"/>
              </a:ext>
            </a:extLst>
          </p:cNvPr>
          <p:cNvSpPr/>
          <p:nvPr/>
        </p:nvSpPr>
        <p:spPr>
          <a:xfrm>
            <a:off x="3518337" y="3224383"/>
            <a:ext cx="2588070" cy="29704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latin typeface="Calibri Light" charset="0"/>
                <a:ea typeface="Calibri Light" charset="0"/>
                <a:cs typeface="Calibri Light" charset="0"/>
              </a:rPr>
              <a:t>Push Events (Deploys, Tests..)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6C0DBF8-2F64-40D5-89FC-638AC9F4376C}"/>
              </a:ext>
            </a:extLst>
          </p:cNvPr>
          <p:cNvSpPr/>
          <p:nvPr/>
        </p:nvSpPr>
        <p:spPr>
          <a:xfrm>
            <a:off x="6568861" y="3220057"/>
            <a:ext cx="2360674" cy="29704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latin typeface="Calibri Light" charset="0"/>
                <a:ea typeface="Calibri Light" charset="0"/>
                <a:cs typeface="Calibri Light" charset="0"/>
              </a:rPr>
              <a:t>Pull data as artifacts</a:t>
            </a:r>
          </a:p>
        </p:txBody>
      </p:sp>
      <p:pic>
        <p:nvPicPr>
          <p:cNvPr id="3" name="Picture 2" descr="Image result for jenkins icon">
            <a:extLst>
              <a:ext uri="{FF2B5EF4-FFF2-40B4-BE49-F238E27FC236}">
                <a16:creationId xmlns:a16="http://schemas.microsoft.com/office/drawing/2014/main" id="{F9AE75EF-ABAA-40E6-83D2-049304D35F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12335" y="2052305"/>
            <a:ext cx="626741" cy="867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6846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3" grpId="0" animBg="1"/>
      <p:bldP spid="14" grpId="0" animBg="1"/>
      <p:bldP spid="1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08D53B7-6D89-4427-9947-D2A4DDA90D6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200" dirty="0"/>
              <a:t>My Jenkins Installation</a:t>
            </a:r>
            <a:br>
              <a:rPr lang="en-US" dirty="0"/>
            </a:br>
            <a:r>
              <a:rPr lang="en-US" dirty="0"/>
              <a:t>On EC2 with some extra configurations</a:t>
            </a:r>
          </a:p>
        </p:txBody>
      </p:sp>
    </p:spTree>
    <p:extLst>
      <p:ext uri="{BB962C8B-B14F-4D97-AF65-F5344CB8AC3E}">
        <p14:creationId xmlns:p14="http://schemas.microsoft.com/office/powerpoint/2010/main" val="15733987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F3F4288-E931-49D0-8F28-57EDE1D90C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5069" y="771550"/>
            <a:ext cx="4224358" cy="36425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CD04A8B5-1741-4A75-8178-4E11A2100A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Jenkins Installation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5AA3ACC-F76C-4040-9466-ABB515A53985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23874" y="1087041"/>
            <a:ext cx="4264150" cy="3431381"/>
          </a:xfrm>
        </p:spPr>
        <p:txBody>
          <a:bodyPr/>
          <a:lstStyle/>
          <a:p>
            <a:r>
              <a:rPr lang="en-US" sz="1400" dirty="0"/>
              <a:t>Running on an EC2 Linux Machine</a:t>
            </a:r>
          </a:p>
          <a:p>
            <a:r>
              <a:rPr lang="en-US" sz="1400" dirty="0"/>
              <a:t>Dynatrace </a:t>
            </a:r>
            <a:r>
              <a:rPr lang="en-US" sz="1400" dirty="0" err="1"/>
              <a:t>OneAgent</a:t>
            </a:r>
            <a:r>
              <a:rPr lang="en-US" sz="1400" dirty="0"/>
              <a:t> for Monitoring</a:t>
            </a:r>
          </a:p>
          <a:p>
            <a:r>
              <a:rPr lang="en-US" sz="1400" dirty="0"/>
              <a:t>Jenkins Version 2.115</a:t>
            </a:r>
          </a:p>
          <a:p>
            <a:r>
              <a:rPr lang="en-US" sz="1400" dirty="0"/>
              <a:t>Python 3 + PIP + requests package</a:t>
            </a:r>
          </a:p>
          <a:p>
            <a:endParaRPr lang="en-US" sz="1400" dirty="0"/>
          </a:p>
          <a:p>
            <a:pPr marL="0" indent="0">
              <a:buNone/>
            </a:pPr>
            <a:endParaRPr lang="en-US" sz="1400" dirty="0"/>
          </a:p>
          <a:p>
            <a:r>
              <a:rPr lang="en-US" sz="1400" dirty="0"/>
              <a:t>Docker + Adding Jenkins to Docker Group</a:t>
            </a:r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612DB54-9AF1-4CED-8604-C39F44014DD8}"/>
              </a:ext>
            </a:extLst>
          </p:cNvPr>
          <p:cNvSpPr/>
          <p:nvPr/>
        </p:nvSpPr>
        <p:spPr>
          <a:xfrm>
            <a:off x="686857" y="2419714"/>
            <a:ext cx="3456384" cy="807913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050" u="sng" dirty="0">
                <a:latin typeface="Courier New" panose="02070309020205020404" pitchFamily="49" charset="0"/>
                <a:cs typeface="Courier New" panose="02070309020205020404" pitchFamily="49" charset="0"/>
              </a:rPr>
              <a:t>Installing Python3 for Dynatrace CLI:</a:t>
            </a:r>
            <a:endParaRPr lang="en-US" sz="105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sudo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yum install python36</a:t>
            </a:r>
          </a:p>
          <a:p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sudo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yum install python36-pip</a:t>
            </a:r>
          </a:p>
          <a:p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sudo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ln -s /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usr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/bin/pip-3.6 /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usr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/bin/pip3</a:t>
            </a:r>
          </a:p>
          <a:p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sudo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pip3 install requests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C361D1B-D282-4CE9-A498-52B0DF1E6171}"/>
              </a:ext>
            </a:extLst>
          </p:cNvPr>
          <p:cNvSpPr/>
          <p:nvPr/>
        </p:nvSpPr>
        <p:spPr>
          <a:xfrm>
            <a:off x="683568" y="3507854"/>
            <a:ext cx="3456384" cy="669414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050" u="sng" dirty="0">
                <a:latin typeface="Courier New" panose="02070309020205020404" pitchFamily="49" charset="0"/>
                <a:cs typeface="Courier New" panose="02070309020205020404" pitchFamily="49" charset="0"/>
              </a:rPr>
              <a:t>Installing Python3 for Dynatrace CLI:</a:t>
            </a:r>
            <a:endParaRPr lang="en-US" sz="105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sudo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yum install -y docker</a:t>
            </a:r>
          </a:p>
          <a:p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sudo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service docker start</a:t>
            </a:r>
          </a:p>
          <a:p>
            <a:r>
              <a:rPr lang="de-AT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sudo</a:t>
            </a:r>
            <a:r>
              <a:rPr lang="de-AT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AT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usermod</a:t>
            </a:r>
            <a:r>
              <a:rPr lang="de-AT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-</a:t>
            </a:r>
            <a:r>
              <a:rPr lang="de-AT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aG</a:t>
            </a:r>
            <a:r>
              <a:rPr lang="de-AT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AT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docker</a:t>
            </a:r>
            <a:r>
              <a:rPr lang="de-AT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AT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jenkins</a:t>
            </a:r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96214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C9374-9008-4148-A5BC-9DFFFFE5E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Jenkins Settings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FD30C2-D046-4646-BB91-654B18D404FE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Global Properties for Dynatrace REST Calls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1600" dirty="0"/>
              <a:t>Security Setting to view HTML Report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530297-A8CC-46C5-88D1-172F232E21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7095" y="1419622"/>
            <a:ext cx="6569809" cy="247398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EAE08B4-5A5B-4F48-B3AE-617DBFCE146D}"/>
              </a:ext>
            </a:extLst>
          </p:cNvPr>
          <p:cNvSpPr/>
          <p:nvPr/>
        </p:nvSpPr>
        <p:spPr>
          <a:xfrm>
            <a:off x="899592" y="4402409"/>
            <a:ext cx="5040560" cy="392415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050" u="sng" dirty="0">
                <a:latin typeface="Courier New" panose="02070309020205020404" pitchFamily="49" charset="0"/>
                <a:cs typeface="Courier New" panose="02070309020205020404" pitchFamily="49" charset="0"/>
              </a:rPr>
              <a:t>Either via </a:t>
            </a:r>
            <a:r>
              <a:rPr lang="en-US" sz="1050" u="sng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Tomact</a:t>
            </a:r>
            <a:r>
              <a:rPr lang="en-US" sz="1050" u="sng" dirty="0">
                <a:latin typeface="Courier New" panose="02070309020205020404" pitchFamily="49" charset="0"/>
                <a:cs typeface="Courier New" panose="02070309020205020404" pitchFamily="49" charset="0"/>
              </a:rPr>
              <a:t> Command Line or via Jenkins Script Console</a:t>
            </a:r>
            <a:endParaRPr lang="en-US" sz="900" u="sng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System.setProperty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hudson.model.DirectoryBrowserSupport.CSP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", "")</a:t>
            </a:r>
          </a:p>
        </p:txBody>
      </p:sp>
    </p:spTree>
    <p:extLst>
      <p:ext uri="{BB962C8B-B14F-4D97-AF65-F5344CB8AC3E}">
        <p14:creationId xmlns:p14="http://schemas.microsoft.com/office/powerpoint/2010/main" val="33456059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08D53B7-6D89-4427-9947-D2A4DDA90D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1560" y="2169914"/>
            <a:ext cx="7776864" cy="803672"/>
          </a:xfrm>
        </p:spPr>
        <p:txBody>
          <a:bodyPr/>
          <a:lstStyle/>
          <a:p>
            <a:r>
              <a:rPr lang="en-US" sz="3200" dirty="0"/>
              <a:t>My Jenkins Pipeline</a:t>
            </a:r>
            <a:br>
              <a:rPr lang="en-US" dirty="0"/>
            </a:br>
            <a:r>
              <a:rPr lang="en-US" dirty="0"/>
              <a:t>Pushing a Node.js Microservice from Staging to Prod</a:t>
            </a:r>
          </a:p>
        </p:txBody>
      </p:sp>
    </p:spTree>
    <p:extLst>
      <p:ext uri="{BB962C8B-B14F-4D97-AF65-F5344CB8AC3E}">
        <p14:creationId xmlns:p14="http://schemas.microsoft.com/office/powerpoint/2010/main" val="14723742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8432F69-5AFF-48DB-B969-CCF37549C1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2131" b="27229"/>
          <a:stretch/>
        </p:blipFill>
        <p:spPr>
          <a:xfrm>
            <a:off x="-21343" y="123478"/>
            <a:ext cx="9144000" cy="1152128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5133D18-A3EC-4A7F-8BE6-3A94192C05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8216735"/>
              </p:ext>
            </p:extLst>
          </p:nvPr>
        </p:nvGraphicFramePr>
        <p:xfrm>
          <a:off x="107504" y="1419622"/>
          <a:ext cx="8928992" cy="3523047"/>
        </p:xfrm>
        <a:graphic>
          <a:graphicData uri="http://schemas.openxmlformats.org/drawingml/2006/table">
            <a:tbl>
              <a:tblPr firstCol="1" bandRow="1">
                <a:tableStyleId>{F5AB1C69-6EDB-4FF4-983F-18BD219EF322}</a:tableStyleId>
              </a:tblPr>
              <a:tblGrid>
                <a:gridCol w="1584176">
                  <a:extLst>
                    <a:ext uri="{9D8B030D-6E8A-4147-A177-3AD203B41FA5}">
                      <a16:colId xmlns:a16="http://schemas.microsoft.com/office/drawing/2014/main" val="3297023960"/>
                    </a:ext>
                  </a:extLst>
                </a:gridCol>
                <a:gridCol w="7344816">
                  <a:extLst>
                    <a:ext uri="{9D8B030D-6E8A-4147-A177-3AD203B41FA5}">
                      <a16:colId xmlns:a16="http://schemas.microsoft.com/office/drawing/2014/main" val="3162986077"/>
                    </a:ext>
                  </a:extLst>
                </a:gridCol>
              </a:tblGrid>
              <a:tr h="311057">
                <a:tc>
                  <a:txBody>
                    <a:bodyPr/>
                    <a:lstStyle/>
                    <a:p>
                      <a:r>
                        <a:rPr lang="en-US" sz="1200" dirty="0"/>
                        <a:t>Checkout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Checkout application source and Dynatrace CLI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7160769"/>
                  </a:ext>
                </a:extLst>
              </a:tr>
              <a:tr h="325835">
                <a:tc>
                  <a:txBody>
                    <a:bodyPr/>
                    <a:lstStyle/>
                    <a:p>
                      <a:r>
                        <a:rPr lang="en-US" sz="1200" dirty="0"/>
                        <a:t>Build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err="1"/>
                        <a:t>Docker.build</a:t>
                      </a:r>
                      <a:r>
                        <a:rPr lang="en-US" sz="1100" dirty="0"/>
                        <a:t>: Build Application Docker Container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155857"/>
                  </a:ext>
                </a:extLst>
              </a:tr>
              <a:tr h="325835">
                <a:tc>
                  <a:txBody>
                    <a:bodyPr/>
                    <a:lstStyle/>
                    <a:p>
                      <a:r>
                        <a:rPr lang="en-US" sz="1200" dirty="0"/>
                        <a:t>Clean Staging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Stop any previously running Docker Container in Staging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9963106"/>
                  </a:ext>
                </a:extLst>
              </a:tr>
              <a:tr h="325835">
                <a:tc>
                  <a:txBody>
                    <a:bodyPr/>
                    <a:lstStyle/>
                    <a:p>
                      <a:r>
                        <a:rPr lang="en-US" sz="1200" dirty="0"/>
                        <a:t>Deploy Staging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#1: </a:t>
                      </a:r>
                      <a:r>
                        <a:rPr lang="en-US" sz="1100" dirty="0" err="1"/>
                        <a:t>Docker.run</a:t>
                      </a:r>
                      <a:r>
                        <a:rPr lang="en-US" sz="1100" dirty="0"/>
                        <a:t>: Pass DT_TAGS=Environment=Staging, DT_CUSTOM_PROP=xxx and DT_CLUSTER_ID=</a:t>
                      </a:r>
                      <a:r>
                        <a:rPr lang="en-US" sz="1100" dirty="0" err="1"/>
                        <a:t>yyy</a:t>
                      </a:r>
                      <a:r>
                        <a:rPr lang="en-US" sz="1100" dirty="0"/>
                        <a:t> via –e argument</a:t>
                      </a:r>
                    </a:p>
                    <a:p>
                      <a:r>
                        <a:rPr lang="en-US" sz="1100" dirty="0"/>
                        <a:t>#2: Push Dynatrace Deployment Information on HOST and SERVICE via pushdeployment.sh script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6036541"/>
                  </a:ext>
                </a:extLst>
              </a:tr>
              <a:tr h="325835">
                <a:tc>
                  <a:txBody>
                    <a:bodyPr/>
                    <a:lstStyle/>
                    <a:p>
                      <a:r>
                        <a:rPr lang="en-US" sz="1200" dirty="0"/>
                        <a:t>Testing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#1: Push Start &amp; Stop Load Testing Events on SERVICE via pushevent.sh</a:t>
                      </a:r>
                    </a:p>
                    <a:p>
                      <a:r>
                        <a:rPr lang="en-US" sz="1100" dirty="0"/>
                        <a:t>#2: Run Load Test and archive Load Testing Results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3628809"/>
                  </a:ext>
                </a:extLst>
              </a:tr>
              <a:tr h="325835">
                <a:tc>
                  <a:txBody>
                    <a:bodyPr/>
                    <a:lstStyle/>
                    <a:p>
                      <a:r>
                        <a:rPr lang="en-US" sz="1200" dirty="0"/>
                        <a:t>Validate Staging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#1: Validate that Dynatrace detected no problems via checkforproblems.sh</a:t>
                      </a:r>
                    </a:p>
                    <a:p>
                      <a:r>
                        <a:rPr lang="en-US" sz="1100" dirty="0"/>
                        <a:t>#2: Create Dynatrace HTML Report &amp; Link to Dynatrace Service Dashboard via Dynatrace CLI: python3 dtcli.py 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8373289"/>
                  </a:ext>
                </a:extLst>
              </a:tr>
              <a:tr h="325835">
                <a:tc>
                  <a:txBody>
                    <a:bodyPr/>
                    <a:lstStyle/>
                    <a:p>
                      <a:r>
                        <a:rPr lang="en-US" sz="1200" dirty="0"/>
                        <a:t>Deploy Production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#1: </a:t>
                      </a:r>
                      <a:r>
                        <a:rPr lang="en-US" sz="1100" dirty="0" err="1"/>
                        <a:t>Docker.run</a:t>
                      </a:r>
                      <a:r>
                        <a:rPr lang="en-US" sz="1100" dirty="0"/>
                        <a:t>: Pass DT_TAGS=Environment=Production, DT_CUSTOM_PROP=xxx and DT_CLUSTER_ID=</a:t>
                      </a:r>
                      <a:r>
                        <a:rPr lang="en-US" sz="1100" dirty="0" err="1"/>
                        <a:t>yyy</a:t>
                      </a:r>
                      <a:r>
                        <a:rPr lang="en-US" sz="1100" dirty="0"/>
                        <a:t> via –e argument</a:t>
                      </a:r>
                    </a:p>
                    <a:p>
                      <a:r>
                        <a:rPr lang="en-US" sz="1100" dirty="0"/>
                        <a:t>#2: Push Dynatrace Deployment Information on HOST and SERVICE via pushdeployment.sh script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5127021"/>
                  </a:ext>
                </a:extLst>
              </a:tr>
              <a:tr h="325835">
                <a:tc>
                  <a:txBody>
                    <a:bodyPr/>
                    <a:lstStyle/>
                    <a:p>
                      <a:r>
                        <a:rPr lang="en-US" sz="1200" dirty="0"/>
                        <a:t>Warm-Up Production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#1: Push Start &amp; Stop Load Testing Events on SERVICE via pushevent.sh</a:t>
                      </a:r>
                    </a:p>
                    <a:p>
                      <a:r>
                        <a:rPr lang="en-US" sz="1100" dirty="0"/>
                        <a:t>#2: Run a Load Test to warm up production and archive Testing Results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4021247"/>
                  </a:ext>
                </a:extLst>
              </a:tr>
              <a:tr h="325835">
                <a:tc>
                  <a:txBody>
                    <a:bodyPr/>
                    <a:lstStyle/>
                    <a:p>
                      <a:r>
                        <a:rPr lang="en-US" sz="1200" dirty="0"/>
                        <a:t>Validate Production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#1: Validate that Dynatrace detected no problems via checkforproblems.sh</a:t>
                      </a:r>
                    </a:p>
                    <a:p>
                      <a:r>
                        <a:rPr lang="en-US" sz="1100" dirty="0"/>
                        <a:t>#2: Create Dynatrace HTML Report &amp; Link to Dynatrace Service Dashboard via Dynatrace CLI: python3 dtcli.py 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9127691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82567B51-A0AD-4DE3-90C2-6F53638C703F}"/>
              </a:ext>
            </a:extLst>
          </p:cNvPr>
          <p:cNvSpPr/>
          <p:nvPr/>
        </p:nvSpPr>
        <p:spPr>
          <a:xfrm>
            <a:off x="-314281" y="1736230"/>
            <a:ext cx="9675097" cy="3314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EFC8E07-A95C-4542-B328-CB895275423F}"/>
              </a:ext>
            </a:extLst>
          </p:cNvPr>
          <p:cNvSpPr/>
          <p:nvPr/>
        </p:nvSpPr>
        <p:spPr>
          <a:xfrm>
            <a:off x="-180527" y="2067694"/>
            <a:ext cx="9553186" cy="3314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A22972B-6FB7-44B8-904C-57B550922338}"/>
              </a:ext>
            </a:extLst>
          </p:cNvPr>
          <p:cNvSpPr/>
          <p:nvPr/>
        </p:nvSpPr>
        <p:spPr>
          <a:xfrm>
            <a:off x="-324544" y="2406017"/>
            <a:ext cx="9697203" cy="4155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8C1B6BF-7EB7-4D40-A5BF-FF894DCCAD5E}"/>
              </a:ext>
            </a:extLst>
          </p:cNvPr>
          <p:cNvSpPr/>
          <p:nvPr/>
        </p:nvSpPr>
        <p:spPr>
          <a:xfrm>
            <a:off x="-181568" y="2819727"/>
            <a:ext cx="9553186" cy="4155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718AFAF-FE5B-433E-8663-730151F16A6F}"/>
              </a:ext>
            </a:extLst>
          </p:cNvPr>
          <p:cNvSpPr/>
          <p:nvPr/>
        </p:nvSpPr>
        <p:spPr>
          <a:xfrm>
            <a:off x="-324545" y="3236310"/>
            <a:ext cx="9697203" cy="4155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CC8AC0B-4ABC-4FD2-A336-5C064E090736}"/>
              </a:ext>
            </a:extLst>
          </p:cNvPr>
          <p:cNvSpPr/>
          <p:nvPr/>
        </p:nvSpPr>
        <p:spPr>
          <a:xfrm>
            <a:off x="-171819" y="3668358"/>
            <a:ext cx="9553186" cy="4155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D7E51BB-5AF7-4FBF-9082-750351FFE4FA}"/>
              </a:ext>
            </a:extLst>
          </p:cNvPr>
          <p:cNvSpPr/>
          <p:nvPr/>
        </p:nvSpPr>
        <p:spPr>
          <a:xfrm>
            <a:off x="-314281" y="4090777"/>
            <a:ext cx="9697203" cy="4155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7A74E7B-53F1-4ADE-A3EF-997134083394}"/>
              </a:ext>
            </a:extLst>
          </p:cNvPr>
          <p:cNvSpPr/>
          <p:nvPr/>
        </p:nvSpPr>
        <p:spPr>
          <a:xfrm>
            <a:off x="-171819" y="4485061"/>
            <a:ext cx="9553186" cy="7742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4863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449B9-7D8B-4A52-A5EA-529BB7E29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Checkout, Build &amp; Clean Staging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671EC57-57E0-44BA-84FE-E81DAFC488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059582"/>
            <a:ext cx="8532440" cy="35934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96821919"/>
      </p:ext>
    </p:extLst>
  </p:cSld>
  <p:clrMapOvr>
    <a:masterClrMapping/>
  </p:clrMapOvr>
</p:sld>
</file>

<file path=ppt/theme/theme1.xml><?xml version="1.0" encoding="utf-8"?>
<a:theme xmlns:a="http://schemas.openxmlformats.org/drawingml/2006/main" name="2_Office Theme">
  <a:themeElements>
    <a:clrScheme name="Dynatrace Palette">
      <a:dk1>
        <a:srgbClr val="FFFFFF"/>
      </a:dk1>
      <a:lt1>
        <a:srgbClr val="383A35"/>
      </a:lt1>
      <a:dk2>
        <a:srgbClr val="555F60"/>
      </a:dk2>
      <a:lt2>
        <a:srgbClr val="FFFFFF"/>
      </a:lt2>
      <a:accent1>
        <a:srgbClr val="1496FF"/>
      </a:accent1>
      <a:accent2>
        <a:srgbClr val="73BE28"/>
      </a:accent2>
      <a:accent3>
        <a:srgbClr val="6F2DA8"/>
      </a:accent3>
      <a:accent4>
        <a:srgbClr val="B4DC00"/>
      </a:accent4>
      <a:accent5>
        <a:srgbClr val="D82A49"/>
      </a:accent5>
      <a:accent6>
        <a:srgbClr val="FF681D"/>
      </a:accent6>
      <a:hlink>
        <a:srgbClr val="00A6B6"/>
      </a:hlink>
      <a:folHlink>
        <a:srgbClr val="A92581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38100">
          <a:solidFill>
            <a:srgbClr val="000000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master_master">
  <a:themeElements>
    <a:clrScheme name="dynatrace_colors_0816">
      <a:dk1>
        <a:srgbClr val="454646"/>
      </a:dk1>
      <a:lt1>
        <a:srgbClr val="FFFFFF"/>
      </a:lt1>
      <a:dk2>
        <a:srgbClr val="898989"/>
      </a:dk2>
      <a:lt2>
        <a:srgbClr val="FFFFFF"/>
      </a:lt2>
      <a:accent1>
        <a:srgbClr val="00A6FB"/>
      </a:accent1>
      <a:accent2>
        <a:srgbClr val="00B9CC"/>
      </a:accent2>
      <a:accent3>
        <a:srgbClr val="7DC540"/>
      </a:accent3>
      <a:accent4>
        <a:srgbClr val="9355B7"/>
      </a:accent4>
      <a:accent5>
        <a:srgbClr val="DC172A"/>
      </a:accent5>
      <a:accent6>
        <a:srgbClr val="EF651F"/>
      </a:accent6>
      <a:hlink>
        <a:srgbClr val="00A1B2"/>
      </a:hlink>
      <a:folHlink>
        <a:srgbClr val="005559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smtClean="0">
            <a:latin typeface="Calibri Light" charset="0"/>
            <a:ea typeface="Calibri Light" charset="0"/>
            <a:cs typeface="Calibri Light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normAutofit/>
      </a:bodyPr>
      <a:lstStyle>
        <a:defPPr>
          <a:lnSpc>
            <a:spcPct val="120000"/>
          </a:lnSpc>
          <a:defRPr smtClean="0">
            <a:latin typeface="Calibri Light" charset="0"/>
            <a:ea typeface="Calibri Light" charset="0"/>
            <a:cs typeface="Calibri Light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dynatrace_template_11_2016" id="{4B26963E-B699-6A45-B1E5-A1E9B8D6129A}" vid="{733A6286-1844-8745-84F2-94612D404950}"/>
    </a:ext>
  </a:extLst>
</a:theme>
</file>

<file path=ppt/theme/theme3.xml><?xml version="1.0" encoding="utf-8"?>
<a:theme xmlns:a="http://schemas.openxmlformats.org/drawingml/2006/main" name="3_Office Theme">
  <a:themeElements>
    <a:clrScheme name="Custom 1">
      <a:dk1>
        <a:srgbClr val="2C2C2C"/>
      </a:dk1>
      <a:lt1>
        <a:srgbClr val="FFFFFF"/>
      </a:lt1>
      <a:dk2>
        <a:srgbClr val="3F3F3F"/>
      </a:dk2>
      <a:lt2>
        <a:srgbClr val="E7E6E6"/>
      </a:lt2>
      <a:accent1>
        <a:srgbClr val="00B0F0"/>
      </a:accent1>
      <a:accent2>
        <a:srgbClr val="92D050"/>
      </a:accent2>
      <a:accent3>
        <a:srgbClr val="7030A0"/>
      </a:accent3>
      <a:accent4>
        <a:srgbClr val="FFC000"/>
      </a:accent4>
      <a:accent5>
        <a:srgbClr val="FF0000"/>
      </a:accent5>
      <a:accent6>
        <a:srgbClr val="70AD47"/>
      </a:accent6>
      <a:hlink>
        <a:srgbClr val="00A0B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master_master">
  <a:themeElements>
    <a:clrScheme name="dynatrace_colors_0816">
      <a:dk1>
        <a:srgbClr val="454646"/>
      </a:dk1>
      <a:lt1>
        <a:srgbClr val="FFFFFF"/>
      </a:lt1>
      <a:dk2>
        <a:srgbClr val="898989"/>
      </a:dk2>
      <a:lt2>
        <a:srgbClr val="FFFFFF"/>
      </a:lt2>
      <a:accent1>
        <a:srgbClr val="00A6FB"/>
      </a:accent1>
      <a:accent2>
        <a:srgbClr val="00B9CC"/>
      </a:accent2>
      <a:accent3>
        <a:srgbClr val="7DC540"/>
      </a:accent3>
      <a:accent4>
        <a:srgbClr val="9355B7"/>
      </a:accent4>
      <a:accent5>
        <a:srgbClr val="DC172A"/>
      </a:accent5>
      <a:accent6>
        <a:srgbClr val="EF651F"/>
      </a:accent6>
      <a:hlink>
        <a:srgbClr val="00A1B2"/>
      </a:hlink>
      <a:folHlink>
        <a:srgbClr val="005559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smtClean="0">
            <a:latin typeface="Calibri Light" charset="0"/>
            <a:ea typeface="Calibri Light" charset="0"/>
            <a:cs typeface="Calibri Light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normAutofit/>
      </a:bodyPr>
      <a:lstStyle>
        <a:defPPr>
          <a:lnSpc>
            <a:spcPct val="120000"/>
          </a:lnSpc>
          <a:defRPr smtClean="0">
            <a:latin typeface="Calibri Light" charset="0"/>
            <a:ea typeface="Calibri Light" charset="0"/>
            <a:cs typeface="Calibri Light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dynatrace_template_WIP" id="{A59B1A05-1915-E947-820E-330A9FC1DC96}" vid="{5C91A13E-04C9-8A4E-9895-27E8E5143BE2}"/>
    </a:ext>
  </a:extLst>
</a:theme>
</file>

<file path=ppt/theme/theme5.xml><?xml version="1.0" encoding="utf-8"?>
<a:theme xmlns:a="http://schemas.openxmlformats.org/drawingml/2006/main" name="2_master_master">
  <a:themeElements>
    <a:clrScheme name="dynatrace_colors_0816">
      <a:dk1>
        <a:srgbClr val="454646"/>
      </a:dk1>
      <a:lt1>
        <a:srgbClr val="FFFFFF"/>
      </a:lt1>
      <a:dk2>
        <a:srgbClr val="898989"/>
      </a:dk2>
      <a:lt2>
        <a:srgbClr val="FFFFFF"/>
      </a:lt2>
      <a:accent1>
        <a:srgbClr val="00A6FB"/>
      </a:accent1>
      <a:accent2>
        <a:srgbClr val="00B9CC"/>
      </a:accent2>
      <a:accent3>
        <a:srgbClr val="7DC540"/>
      </a:accent3>
      <a:accent4>
        <a:srgbClr val="9355B7"/>
      </a:accent4>
      <a:accent5>
        <a:srgbClr val="DC172A"/>
      </a:accent5>
      <a:accent6>
        <a:srgbClr val="EF651F"/>
      </a:accent6>
      <a:hlink>
        <a:srgbClr val="00A1B2"/>
      </a:hlink>
      <a:folHlink>
        <a:srgbClr val="005559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smtClean="0">
            <a:latin typeface="Calibri Light" charset="0"/>
            <a:ea typeface="Calibri Light" charset="0"/>
            <a:cs typeface="Calibri Light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normAutofit/>
      </a:bodyPr>
      <a:lstStyle>
        <a:defPPr>
          <a:lnSpc>
            <a:spcPct val="120000"/>
          </a:lnSpc>
          <a:defRPr smtClean="0">
            <a:latin typeface="Calibri Light" charset="0"/>
            <a:ea typeface="Calibri Light" charset="0"/>
            <a:cs typeface="Calibri Light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2" id="{58DF6FEB-3627-184F-8D2C-3AAC4DFBC8D1}" vid="{9CBA51D9-24F5-9848-B13B-791AB429AB5D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7626</TotalTime>
  <Words>932</Words>
  <Application>Microsoft Office PowerPoint</Application>
  <PresentationFormat>On-screen Show (16:9)</PresentationFormat>
  <Paragraphs>136</Paragraphs>
  <Slides>27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27</vt:i4>
      </vt:variant>
    </vt:vector>
  </HeadingPairs>
  <TitlesOfParts>
    <vt:vector size="44" baseType="lpstr">
      <vt:lpstr>Arial Unicode MS</vt:lpstr>
      <vt:lpstr>SimSun</vt:lpstr>
      <vt:lpstr>Arial</vt:lpstr>
      <vt:lpstr>Calibri</vt:lpstr>
      <vt:lpstr>Calibri Light</vt:lpstr>
      <vt:lpstr>Courier New</vt:lpstr>
      <vt:lpstr>Helvetica Light</vt:lpstr>
      <vt:lpstr>Liberation Sans</vt:lpstr>
      <vt:lpstr>Lucida Sans</vt:lpstr>
      <vt:lpstr>Open Sans Light</vt:lpstr>
      <vt:lpstr>Verdana</vt:lpstr>
      <vt:lpstr>Wingdings</vt:lpstr>
      <vt:lpstr>2_Office Theme</vt:lpstr>
      <vt:lpstr>master_master</vt:lpstr>
      <vt:lpstr>3_Office Theme</vt:lpstr>
      <vt:lpstr>1_master_master</vt:lpstr>
      <vt:lpstr>2_master_master</vt:lpstr>
      <vt:lpstr>101 Jenkins with Dynatrace Shift-Left, Shift-Right through Dynatrace API &amp; CLI  Based on: https://github.com/dynatrace-innovationlab/jenkins-dynatrace-pipeline-tutorial </vt:lpstr>
      <vt:lpstr>PowerPoint Presentation</vt:lpstr>
      <vt:lpstr>PowerPoint Presentation</vt:lpstr>
      <vt:lpstr>My Jenkins Installation On EC2 with some extra configurations</vt:lpstr>
      <vt:lpstr>My Jenkins Installation</vt:lpstr>
      <vt:lpstr>My Jenkins Settings</vt:lpstr>
      <vt:lpstr>My Jenkins Pipeline Pushing a Node.js Microservice from Staging to Prod</vt:lpstr>
      <vt:lpstr>PowerPoint Presentation</vt:lpstr>
      <vt:lpstr>Checkout, Build &amp; Clean Staging</vt:lpstr>
      <vt:lpstr>Deploy Staging – Part 1: Deploy Container</vt:lpstr>
      <vt:lpstr>Deploy Staging – Part 2: Automatic Tagging Rules</vt:lpstr>
      <vt:lpstr>Deploy Staging – Part 2: Automatic Tagging Rules</vt:lpstr>
      <vt:lpstr>Deploy Staging – Part 3: Push Deployment Information</vt:lpstr>
      <vt:lpstr>Testing: Push Start &amp; Stop Event as Custom Annotation</vt:lpstr>
      <vt:lpstr>Validate Staging: Collect Dynatrace Information – Option to Break the Pipeline</vt:lpstr>
      <vt:lpstr>Deploy Production: Same as Staging – just different TAGS</vt:lpstr>
      <vt:lpstr>Warm-Up Production: Just some load tests as before</vt:lpstr>
      <vt:lpstr>Validate Production: Ready to go GREEN / BLUE?</vt:lpstr>
      <vt:lpstr>LIVE DEMO!! Getting Started with the Tutorial</vt:lpstr>
      <vt:lpstr>Load Testing Integration Works for Neotys, JMeter, Gatling, Load Runner …</vt:lpstr>
      <vt:lpstr>Background on Load Testing Integration: Adding HTTP Headers</vt:lpstr>
      <vt:lpstr>Background on Load Testing Integration: Defining Request Attributes</vt:lpstr>
      <vt:lpstr>Background on Load Testing Integration: Request Tag-based Analysis</vt:lpstr>
      <vt:lpstr>More concepts? Check the AWS DevOps Tutorial</vt:lpstr>
      <vt:lpstr>PowerPoint Presentation</vt:lpstr>
      <vt:lpstr>Additional Resources &amp; Reminders</vt:lpstr>
      <vt:lpstr>PowerPoint Presentation</vt:lpstr>
    </vt:vector>
  </TitlesOfParts>
  <Company>Compuware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dynaTrace Live Q&amp;A  You can start asking your questions already through the Questions tab – we will start ontime</dc:title>
  <dc:creator>Grabner, Andreas</dc:creator>
  <cp:lastModifiedBy>Grabner, Andreas</cp:lastModifiedBy>
  <cp:revision>565</cp:revision>
  <dcterms:created xsi:type="dcterms:W3CDTF">2014-10-01T05:50:41Z</dcterms:created>
  <dcterms:modified xsi:type="dcterms:W3CDTF">2018-04-18T11:58:56Z</dcterms:modified>
</cp:coreProperties>
</file>